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6.xml" ContentType="application/vnd.openxmlformats-officedocument.presentationml.notesSlide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notesSlides/notesSlide8.xml" ContentType="application/vnd.openxmlformats-officedocument.presentationml.notesSlide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1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2.xml" ContentType="application/vnd.openxmlformats-officedocument.presentationml.notesSlide+xml"/>
  <Override PartName="/ppt/tags/tag40.xml" ContentType="application/vnd.openxmlformats-officedocument.presentationml.tags+xml"/>
  <Override PartName="/ppt/notesSlides/notesSlide13.xml" ContentType="application/vnd.openxmlformats-officedocument.presentationml.notesSlide+xml"/>
  <Override PartName="/ppt/tags/tag41.xml" ContentType="application/vnd.openxmlformats-officedocument.presentationml.tags+xml"/>
  <Override PartName="/ppt/notesSlides/notesSlide14.xml" ContentType="application/vnd.openxmlformats-officedocument.presentationml.notesSlide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notesSlides/notesSlide16.xml" ContentType="application/vnd.openxmlformats-officedocument.presentationml.notesSlide+xml"/>
  <Override PartName="/ppt/tags/tag44.xml" ContentType="application/vnd.openxmlformats-officedocument.presentationml.tags+xml"/>
  <Override PartName="/ppt/notesSlides/notesSlide17.xml" ContentType="application/vnd.openxmlformats-officedocument.presentationml.notesSlide+xml"/>
  <Override PartName="/ppt/tags/tag45.xml" ContentType="application/vnd.openxmlformats-officedocument.presentationml.tags+xml"/>
  <Override PartName="/ppt/notesSlides/notesSlide18.xml" ContentType="application/vnd.openxmlformats-officedocument.presentationml.notesSlide+xml"/>
  <Override PartName="/ppt/tags/tag46.xml" ContentType="application/vnd.openxmlformats-officedocument.presentationml.tags+xml"/>
  <Override PartName="/ppt/notesSlides/notesSlide19.xml" ContentType="application/vnd.openxmlformats-officedocument.presentationml.notesSlide+xml"/>
  <Override PartName="/ppt/tags/tag47.xml" ContentType="application/vnd.openxmlformats-officedocument.presentationml.tags+xml"/>
  <Override PartName="/ppt/notesSlides/notesSlide20.xml" ContentType="application/vnd.openxmlformats-officedocument.presentationml.notesSlide+xml"/>
  <Override PartName="/ppt/tags/tag48.xml" ContentType="application/vnd.openxmlformats-officedocument.presentationml.tags+xml"/>
  <Override PartName="/ppt/notesSlides/notesSlide21.xml" ContentType="application/vnd.openxmlformats-officedocument.presentationml.notesSlide+xml"/>
  <Override PartName="/ppt/tags/tag49.xml" ContentType="application/vnd.openxmlformats-officedocument.presentationml.tags+xml"/>
  <Override PartName="/ppt/notesSlides/notesSlide22.xml" ContentType="application/vnd.openxmlformats-officedocument.presentationml.notesSlide+xml"/>
  <Override PartName="/ppt/tags/tag50.xml" ContentType="application/vnd.openxmlformats-officedocument.presentationml.tags+xml"/>
  <Override PartName="/ppt/notesSlides/notesSlide23.xml" ContentType="application/vnd.openxmlformats-officedocument.presentationml.notesSlide+xml"/>
  <Override PartName="/ppt/tags/tag51.xml" ContentType="application/vnd.openxmlformats-officedocument.presentationml.tags+xml"/>
  <Override PartName="/ppt/notesSlides/notesSlide24.xml" ContentType="application/vnd.openxmlformats-officedocument.presentationml.notesSlide+xml"/>
  <Override PartName="/ppt/tags/tag52.xml" ContentType="application/vnd.openxmlformats-officedocument.presentationml.tags+xml"/>
  <Override PartName="/ppt/notesSlides/notesSlide25.xml" ContentType="application/vnd.openxmlformats-officedocument.presentationml.notesSlide+xml"/>
  <Override PartName="/ppt/tags/tag53.xml" ContentType="application/vnd.openxmlformats-officedocument.presentationml.tags+xml"/>
  <Override PartName="/ppt/notesSlides/notesSlide26.xml" ContentType="application/vnd.openxmlformats-officedocument.presentationml.notesSlide+xml"/>
  <Override PartName="/ppt/tags/tag54.xml" ContentType="application/vnd.openxmlformats-officedocument.presentationml.tags+xml"/>
  <Override PartName="/ppt/notesSlides/notesSlide27.xml" ContentType="application/vnd.openxmlformats-officedocument.presentationml.notesSlide+xml"/>
  <Override PartName="/ppt/tags/tag55.xml" ContentType="application/vnd.openxmlformats-officedocument.presentationml.tags+xml"/>
  <Override PartName="/ppt/notesSlides/notesSlide28.xml" ContentType="application/vnd.openxmlformats-officedocument.presentationml.notesSlide+xml"/>
  <Override PartName="/ppt/tags/tag56.xml" ContentType="application/vnd.openxmlformats-officedocument.presentationml.tags+xml"/>
  <Override PartName="/ppt/notesSlides/notesSlide29.xml" ContentType="application/vnd.openxmlformats-officedocument.presentationml.notesSlide+xml"/>
  <Override PartName="/ppt/tags/tag57.xml" ContentType="application/vnd.openxmlformats-officedocument.presentationml.tags+xml"/>
  <Override PartName="/ppt/notesSlides/notesSlide30.xml" ContentType="application/vnd.openxmlformats-officedocument.presentationml.notesSlide+xml"/>
  <Override PartName="/ppt/tags/tag58.xml" ContentType="application/vnd.openxmlformats-officedocument.presentationml.tags+xml"/>
  <Override PartName="/ppt/notesSlides/notesSlide31.xml" ContentType="application/vnd.openxmlformats-officedocument.presentationml.notesSlide+xml"/>
  <Override PartName="/ppt/tags/tag59.xml" ContentType="application/vnd.openxmlformats-officedocument.presentationml.tags+xml"/>
  <Override PartName="/ppt/notesSlides/notesSlide32.xml" ContentType="application/vnd.openxmlformats-officedocument.presentationml.notesSlide+xml"/>
  <Override PartName="/ppt/tags/tag60.xml" ContentType="application/vnd.openxmlformats-officedocument.presentationml.tags+xml"/>
  <Override PartName="/ppt/notesSlides/notesSlide33.xml" ContentType="application/vnd.openxmlformats-officedocument.presentationml.notesSlide+xml"/>
  <Override PartName="/ppt/tags/tag61.xml" ContentType="application/vnd.openxmlformats-officedocument.presentationml.tags+xml"/>
  <Override PartName="/ppt/notesSlides/notesSlide34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77" r:id="rId5"/>
    <p:sldId id="628" r:id="rId6"/>
    <p:sldId id="333" r:id="rId7"/>
    <p:sldId id="1287" r:id="rId8"/>
    <p:sldId id="548" r:id="rId9"/>
    <p:sldId id="464" r:id="rId10"/>
    <p:sldId id="1294" r:id="rId11"/>
    <p:sldId id="1112" r:id="rId12"/>
    <p:sldId id="1295" r:id="rId13"/>
    <p:sldId id="1296" r:id="rId14"/>
    <p:sldId id="1198" r:id="rId15"/>
    <p:sldId id="898" r:id="rId16"/>
    <p:sldId id="1343" r:id="rId17"/>
    <p:sldId id="1344" r:id="rId18"/>
    <p:sldId id="1258" r:id="rId19"/>
    <p:sldId id="713" r:id="rId20"/>
    <p:sldId id="1226" r:id="rId21"/>
    <p:sldId id="1073" r:id="rId22"/>
    <p:sldId id="886" r:id="rId23"/>
    <p:sldId id="642" r:id="rId24"/>
    <p:sldId id="1302" r:id="rId25"/>
    <p:sldId id="5206" r:id="rId26"/>
    <p:sldId id="5207" r:id="rId27"/>
    <p:sldId id="5208" r:id="rId28"/>
    <p:sldId id="1322" r:id="rId29"/>
    <p:sldId id="5209" r:id="rId30"/>
    <p:sldId id="5210" r:id="rId31"/>
    <p:sldId id="5211" r:id="rId32"/>
    <p:sldId id="5215" r:id="rId33"/>
    <p:sldId id="5213" r:id="rId34"/>
    <p:sldId id="1354" r:id="rId35"/>
    <p:sldId id="1355" r:id="rId36"/>
    <p:sldId id="1361" r:id="rId37"/>
    <p:sldId id="1357" r:id="rId38"/>
    <p:sldId id="1358" r:id="rId39"/>
    <p:sldId id="1359" r:id="rId40"/>
    <p:sldId id="1353" r:id="rId41"/>
    <p:sldId id="1360" r:id="rId42"/>
    <p:sldId id="5216" r:id="rId43"/>
    <p:sldId id="1319" r:id="rId44"/>
    <p:sldId id="1320" r:id="rId45"/>
    <p:sldId id="1103" r:id="rId46"/>
    <p:sldId id="1364" r:id="rId47"/>
    <p:sldId id="1105" r:id="rId48"/>
    <p:sldId id="1275" r:id="rId49"/>
    <p:sldId id="1277" r:id="rId50"/>
    <p:sldId id="1365" r:id="rId51"/>
    <p:sldId id="1366" r:id="rId52"/>
  </p:sldIdLst>
  <p:sldSz cx="12192000" cy="6858000"/>
  <p:notesSz cx="7010400" cy="92964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Cubias" initials="LC" lastIdx="0" clrIdx="0">
    <p:extLst>
      <p:ext uri="{19B8F6BF-5375-455C-9EA6-DF929625EA0E}">
        <p15:presenceInfo xmlns:p15="http://schemas.microsoft.com/office/powerpoint/2012/main" userId="S-1-5-21-3681551113-1154639454-2518479793-67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6C81"/>
    <a:srgbClr val="00AFD7"/>
    <a:srgbClr val="52B1DF"/>
    <a:srgbClr val="6E1014"/>
    <a:srgbClr val="C21C22"/>
    <a:srgbClr val="C0181F"/>
    <a:srgbClr val="96D32E"/>
    <a:srgbClr val="D48311"/>
    <a:srgbClr val="5D5B55"/>
    <a:srgbClr val="F4B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0A3124-8D8E-4FA5-981C-45CBEF5A54F0}" v="181" dt="2021-11-24T07:32:26.6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87432" autoAdjust="0"/>
  </p:normalViewPr>
  <p:slideViewPr>
    <p:cSldViewPr snapToGrid="0" snapToObjects="1">
      <p:cViewPr varScale="1">
        <p:scale>
          <a:sx n="86" d="100"/>
          <a:sy n="86" d="100"/>
        </p:scale>
        <p:origin x="557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9" d="100"/>
        <a:sy n="99" d="100"/>
      </p:scale>
      <p:origin x="0" y="-2640"/>
    </p:cViewPr>
  </p:sorterViewPr>
  <p:notesViewPr>
    <p:cSldViewPr snapToGrid="0" snapToObjects="1">
      <p:cViewPr varScale="1">
        <p:scale>
          <a:sx n="51" d="100"/>
          <a:sy n="51" d="100"/>
        </p:scale>
        <p:origin x="266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Wang" userId="165de940-f6a7-469a-b0a6-e75a293fc742" providerId="ADAL" clId="{34BAB956-171B-4994-B792-BF44F1579ADC}"/>
    <pc:docChg chg="delSld">
      <pc:chgData name="Jim Wang" userId="165de940-f6a7-469a-b0a6-e75a293fc742" providerId="ADAL" clId="{34BAB956-171B-4994-B792-BF44F1579ADC}" dt="2021-08-12T11:24:26.646" v="0" actId="47"/>
      <pc:docMkLst>
        <pc:docMk/>
      </pc:docMkLst>
      <pc:sldChg chg="del">
        <pc:chgData name="Jim Wang" userId="165de940-f6a7-469a-b0a6-e75a293fc742" providerId="ADAL" clId="{34BAB956-171B-4994-B792-BF44F1579ADC}" dt="2021-08-12T11:24:26.646" v="0" actId="47"/>
        <pc:sldMkLst>
          <pc:docMk/>
          <pc:sldMk cId="3121669812" sldId="1372"/>
        </pc:sldMkLst>
      </pc:sldChg>
    </pc:docChg>
  </pc:docChgLst>
  <pc:docChgLst>
    <pc:chgData name="Jim Wang" userId="165de940-f6a7-469a-b0a6-e75a293fc742" providerId="ADAL" clId="{500A3124-8D8E-4FA5-981C-45CBEF5A54F0}"/>
    <pc:docChg chg="custSel delSld modSld">
      <pc:chgData name="Jim Wang" userId="165de940-f6a7-469a-b0a6-e75a293fc742" providerId="ADAL" clId="{500A3124-8D8E-4FA5-981C-45CBEF5A54F0}" dt="2021-11-24T08:00:54.096" v="75" actId="21"/>
      <pc:docMkLst>
        <pc:docMk/>
      </pc:docMkLst>
      <pc:sldChg chg="addSp delSp modSp mod">
        <pc:chgData name="Jim Wang" userId="165de940-f6a7-469a-b0a6-e75a293fc742" providerId="ADAL" clId="{500A3124-8D8E-4FA5-981C-45CBEF5A54F0}" dt="2021-11-24T08:00:54.096" v="75" actId="21"/>
        <pc:sldMkLst>
          <pc:docMk/>
          <pc:sldMk cId="1414622524" sldId="277"/>
        </pc:sldMkLst>
        <pc:spChg chg="add del mod">
          <ac:chgData name="Jim Wang" userId="165de940-f6a7-469a-b0a6-e75a293fc742" providerId="ADAL" clId="{500A3124-8D8E-4FA5-981C-45CBEF5A54F0}" dt="2021-11-24T08:00:54.096" v="75" actId="21"/>
          <ac:spMkLst>
            <pc:docMk/>
            <pc:sldMk cId="1414622524" sldId="277"/>
            <ac:spMk id="6" creationId="{4B35F00F-D10C-442D-8FBB-EEC1AD739D08}"/>
          </ac:spMkLst>
        </pc:spChg>
      </pc:sldChg>
      <pc:sldChg chg="del">
        <pc:chgData name="Jim Wang" userId="165de940-f6a7-469a-b0a6-e75a293fc742" providerId="ADAL" clId="{500A3124-8D8E-4FA5-981C-45CBEF5A54F0}" dt="2021-11-24T07:26:54.569" v="0" actId="47"/>
        <pc:sldMkLst>
          <pc:docMk/>
          <pc:sldMk cId="531505174" sldId="5205"/>
        </pc:sldMkLst>
      </pc:sldChg>
    </pc:docChg>
  </pc:docChgLst>
  <pc:docChgLst>
    <pc:chgData name="Jim Wang" userId="165de940-f6a7-469a-b0a6-e75a293fc742" providerId="ADAL" clId="{8FCC315A-45FE-4C79-83A4-0CDABDBBDF9F}"/>
    <pc:docChg chg="undo custSel addSld delSld modSld sldOrd">
      <pc:chgData name="Jim Wang" userId="165de940-f6a7-469a-b0a6-e75a293fc742" providerId="ADAL" clId="{8FCC315A-45FE-4C79-83A4-0CDABDBBDF9F}" dt="2021-11-05T06:55:32.437" v="1216"/>
      <pc:docMkLst>
        <pc:docMk/>
      </pc:docMkLst>
      <pc:sldChg chg="modSp mod">
        <pc:chgData name="Jim Wang" userId="165de940-f6a7-469a-b0a6-e75a293fc742" providerId="ADAL" clId="{8FCC315A-45FE-4C79-83A4-0CDABDBBDF9F}" dt="2021-11-04T06:58:14.472" v="4" actId="27636"/>
        <pc:sldMkLst>
          <pc:docMk/>
          <pc:sldMk cId="1414622524" sldId="277"/>
        </pc:sldMkLst>
        <pc:spChg chg="mod">
          <ac:chgData name="Jim Wang" userId="165de940-f6a7-469a-b0a6-e75a293fc742" providerId="ADAL" clId="{8FCC315A-45FE-4C79-83A4-0CDABDBBDF9F}" dt="2021-11-04T06:58:14.472" v="4" actId="27636"/>
          <ac:spMkLst>
            <pc:docMk/>
            <pc:sldMk cId="1414622524" sldId="277"/>
            <ac:spMk id="2" creationId="{00000000-0000-0000-0000-000000000000}"/>
          </ac:spMkLst>
        </pc:spChg>
      </pc:sldChg>
      <pc:sldChg chg="del">
        <pc:chgData name="Jim Wang" userId="165de940-f6a7-469a-b0a6-e75a293fc742" providerId="ADAL" clId="{8FCC315A-45FE-4C79-83A4-0CDABDBBDF9F}" dt="2021-11-04T07:06:12.949" v="15" actId="47"/>
        <pc:sldMkLst>
          <pc:docMk/>
          <pc:sldMk cId="480983172" sldId="357"/>
        </pc:sldMkLst>
      </pc:sldChg>
      <pc:sldChg chg="modSp mod">
        <pc:chgData name="Jim Wang" userId="165de940-f6a7-469a-b0a6-e75a293fc742" providerId="ADAL" clId="{8FCC315A-45FE-4C79-83A4-0CDABDBBDF9F}" dt="2021-11-04T07:09:24.729" v="40" actId="20577"/>
        <pc:sldMkLst>
          <pc:docMk/>
          <pc:sldMk cId="4078017111" sldId="628"/>
        </pc:sldMkLst>
        <pc:spChg chg="mod">
          <ac:chgData name="Jim Wang" userId="165de940-f6a7-469a-b0a6-e75a293fc742" providerId="ADAL" clId="{8FCC315A-45FE-4C79-83A4-0CDABDBBDF9F}" dt="2021-11-04T07:09:24.729" v="40" actId="20577"/>
          <ac:spMkLst>
            <pc:docMk/>
            <pc:sldMk cId="4078017111" sldId="628"/>
            <ac:spMk id="6" creationId="{51E3AAEC-CC59-3741-A13E-4CA6F9227609}"/>
          </ac:spMkLst>
        </pc:spChg>
      </pc:sldChg>
      <pc:sldChg chg="add ord">
        <pc:chgData name="Jim Wang" userId="165de940-f6a7-469a-b0a6-e75a293fc742" providerId="ADAL" clId="{8FCC315A-45FE-4C79-83A4-0CDABDBBDF9F}" dt="2021-11-04T07:10:15.611" v="43"/>
        <pc:sldMkLst>
          <pc:docMk/>
          <pc:sldMk cId="3242419649" sldId="642"/>
        </pc:sldMkLst>
      </pc:sldChg>
      <pc:sldChg chg="del">
        <pc:chgData name="Jim Wang" userId="165de940-f6a7-469a-b0a6-e75a293fc742" providerId="ADAL" clId="{8FCC315A-45FE-4C79-83A4-0CDABDBBDF9F}" dt="2021-11-04T07:06:12.136" v="14" actId="47"/>
        <pc:sldMkLst>
          <pc:docMk/>
          <pc:sldMk cId="3912204804" sldId="829"/>
        </pc:sldMkLst>
      </pc:sldChg>
      <pc:sldChg chg="del">
        <pc:chgData name="Jim Wang" userId="165de940-f6a7-469a-b0a6-e75a293fc742" providerId="ADAL" clId="{8FCC315A-45FE-4C79-83A4-0CDABDBBDF9F}" dt="2021-11-04T07:00:02.322" v="6" actId="47"/>
        <pc:sldMkLst>
          <pc:docMk/>
          <pc:sldMk cId="0" sldId="841"/>
        </pc:sldMkLst>
      </pc:sldChg>
      <pc:sldChg chg="modSp">
        <pc:chgData name="Jim Wang" userId="165de940-f6a7-469a-b0a6-e75a293fc742" providerId="ADAL" clId="{8FCC315A-45FE-4C79-83A4-0CDABDBBDF9F}" dt="2021-11-04T07:10:29.104" v="44" actId="2711"/>
        <pc:sldMkLst>
          <pc:docMk/>
          <pc:sldMk cId="2683847617" sldId="886"/>
        </pc:sldMkLst>
        <pc:spChg chg="mod">
          <ac:chgData name="Jim Wang" userId="165de940-f6a7-469a-b0a6-e75a293fc742" providerId="ADAL" clId="{8FCC315A-45FE-4C79-83A4-0CDABDBBDF9F}" dt="2021-11-04T07:10:29.104" v="44" actId="2711"/>
          <ac:spMkLst>
            <pc:docMk/>
            <pc:sldMk cId="2683847617" sldId="886"/>
            <ac:spMk id="12" creationId="{DEC5A256-2CC8-4B4B-90BA-10CF1F903F67}"/>
          </ac:spMkLst>
        </pc:spChg>
        <pc:spChg chg="mod">
          <ac:chgData name="Jim Wang" userId="165de940-f6a7-469a-b0a6-e75a293fc742" providerId="ADAL" clId="{8FCC315A-45FE-4C79-83A4-0CDABDBBDF9F}" dt="2021-11-04T07:10:29.104" v="44" actId="2711"/>
          <ac:spMkLst>
            <pc:docMk/>
            <pc:sldMk cId="2683847617" sldId="886"/>
            <ac:spMk id="15" creationId="{679DFD76-7B2C-4300-85F6-2D55BE94464F}"/>
          </ac:spMkLst>
        </pc:spChg>
        <pc:spChg chg="mod">
          <ac:chgData name="Jim Wang" userId="165de940-f6a7-469a-b0a6-e75a293fc742" providerId="ADAL" clId="{8FCC315A-45FE-4C79-83A4-0CDABDBBDF9F}" dt="2021-11-04T07:10:29.104" v="44" actId="2711"/>
          <ac:spMkLst>
            <pc:docMk/>
            <pc:sldMk cId="2683847617" sldId="886"/>
            <ac:spMk id="16" creationId="{8E974170-4940-479D-8B39-583B9577CAF5}"/>
          </ac:spMkLst>
        </pc:spChg>
        <pc:spChg chg="mod">
          <ac:chgData name="Jim Wang" userId="165de940-f6a7-469a-b0a6-e75a293fc742" providerId="ADAL" clId="{8FCC315A-45FE-4C79-83A4-0CDABDBBDF9F}" dt="2021-11-04T07:10:29.104" v="44" actId="2711"/>
          <ac:spMkLst>
            <pc:docMk/>
            <pc:sldMk cId="2683847617" sldId="886"/>
            <ac:spMk id="17" creationId="{ADBC2322-76D3-46FE-92D4-11A4FBD98B05}"/>
          </ac:spMkLst>
        </pc:spChg>
        <pc:spChg chg="mod">
          <ac:chgData name="Jim Wang" userId="165de940-f6a7-469a-b0a6-e75a293fc742" providerId="ADAL" clId="{8FCC315A-45FE-4C79-83A4-0CDABDBBDF9F}" dt="2021-11-04T07:10:29.104" v="44" actId="2711"/>
          <ac:spMkLst>
            <pc:docMk/>
            <pc:sldMk cId="2683847617" sldId="886"/>
            <ac:spMk id="18" creationId="{5B606AA9-E352-4AD0-8CB4-8F01256E4C77}"/>
          </ac:spMkLst>
        </pc:spChg>
        <pc:spChg chg="mod">
          <ac:chgData name="Jim Wang" userId="165de940-f6a7-469a-b0a6-e75a293fc742" providerId="ADAL" clId="{8FCC315A-45FE-4C79-83A4-0CDABDBBDF9F}" dt="2021-11-04T07:10:29.104" v="44" actId="2711"/>
          <ac:spMkLst>
            <pc:docMk/>
            <pc:sldMk cId="2683847617" sldId="886"/>
            <ac:spMk id="21" creationId="{E2F5450B-A30B-403A-BBB8-73FD85C2ADA7}"/>
          </ac:spMkLst>
        </pc:spChg>
        <pc:spChg chg="mod">
          <ac:chgData name="Jim Wang" userId="165de940-f6a7-469a-b0a6-e75a293fc742" providerId="ADAL" clId="{8FCC315A-45FE-4C79-83A4-0CDABDBBDF9F}" dt="2021-11-04T07:10:29.104" v="44" actId="2711"/>
          <ac:spMkLst>
            <pc:docMk/>
            <pc:sldMk cId="2683847617" sldId="886"/>
            <ac:spMk id="22" creationId="{4E671C76-B23C-4416-AC3B-8818A33E407F}"/>
          </ac:spMkLst>
        </pc:spChg>
      </pc:sldChg>
      <pc:sldChg chg="del">
        <pc:chgData name="Jim Wang" userId="165de940-f6a7-469a-b0a6-e75a293fc742" providerId="ADAL" clId="{8FCC315A-45FE-4C79-83A4-0CDABDBBDF9F}" dt="2021-11-04T06:59:59.929" v="5" actId="47"/>
        <pc:sldMkLst>
          <pc:docMk/>
          <pc:sldMk cId="4010993074" sldId="897"/>
        </pc:sldMkLst>
      </pc:sldChg>
      <pc:sldChg chg="modSp">
        <pc:chgData name="Jim Wang" userId="165de940-f6a7-469a-b0a6-e75a293fc742" providerId="ADAL" clId="{8FCC315A-45FE-4C79-83A4-0CDABDBBDF9F}" dt="2021-11-04T07:06:43.536" v="16" actId="2711"/>
        <pc:sldMkLst>
          <pc:docMk/>
          <pc:sldMk cId="2246903442" sldId="898"/>
        </pc:sldMkLst>
        <pc:spChg chg="mod">
          <ac:chgData name="Jim Wang" userId="165de940-f6a7-469a-b0a6-e75a293fc742" providerId="ADAL" clId="{8FCC315A-45FE-4C79-83A4-0CDABDBBDF9F}" dt="2021-11-04T07:06:43.536" v="16" actId="2711"/>
          <ac:spMkLst>
            <pc:docMk/>
            <pc:sldMk cId="2246903442" sldId="898"/>
            <ac:spMk id="6" creationId="{46D97DC3-1E18-48A3-995F-6164F61EB730}"/>
          </ac:spMkLst>
        </pc:spChg>
        <pc:spChg chg="mod">
          <ac:chgData name="Jim Wang" userId="165de940-f6a7-469a-b0a6-e75a293fc742" providerId="ADAL" clId="{8FCC315A-45FE-4C79-83A4-0CDABDBBDF9F}" dt="2021-11-04T07:06:43.536" v="16" actId="2711"/>
          <ac:spMkLst>
            <pc:docMk/>
            <pc:sldMk cId="2246903442" sldId="898"/>
            <ac:spMk id="7" creationId="{F23ACC8E-FD1F-4758-9356-B1FB6B445A5F}"/>
          </ac:spMkLst>
        </pc:spChg>
        <pc:spChg chg="mod">
          <ac:chgData name="Jim Wang" userId="165de940-f6a7-469a-b0a6-e75a293fc742" providerId="ADAL" clId="{8FCC315A-45FE-4C79-83A4-0CDABDBBDF9F}" dt="2021-11-04T07:06:43.536" v="16" actId="2711"/>
          <ac:spMkLst>
            <pc:docMk/>
            <pc:sldMk cId="2246903442" sldId="898"/>
            <ac:spMk id="8" creationId="{8D12D3A9-7CC7-48FB-91BC-D6FD55501424}"/>
          </ac:spMkLst>
        </pc:spChg>
        <pc:spChg chg="mod">
          <ac:chgData name="Jim Wang" userId="165de940-f6a7-469a-b0a6-e75a293fc742" providerId="ADAL" clId="{8FCC315A-45FE-4C79-83A4-0CDABDBBDF9F}" dt="2021-11-04T07:06:43.536" v="16" actId="2711"/>
          <ac:spMkLst>
            <pc:docMk/>
            <pc:sldMk cId="2246903442" sldId="898"/>
            <ac:spMk id="9" creationId="{C1C4B766-1D01-48B4-9F45-9308B554F420}"/>
          </ac:spMkLst>
        </pc:spChg>
        <pc:spChg chg="mod">
          <ac:chgData name="Jim Wang" userId="165de940-f6a7-469a-b0a6-e75a293fc742" providerId="ADAL" clId="{8FCC315A-45FE-4C79-83A4-0CDABDBBDF9F}" dt="2021-11-04T07:06:43.536" v="16" actId="2711"/>
          <ac:spMkLst>
            <pc:docMk/>
            <pc:sldMk cId="2246903442" sldId="898"/>
            <ac:spMk id="11" creationId="{1BCBBC27-6EB0-470F-9D94-52E1FFDC6B0F}"/>
          </ac:spMkLst>
        </pc:spChg>
        <pc:spChg chg="mod">
          <ac:chgData name="Jim Wang" userId="165de940-f6a7-469a-b0a6-e75a293fc742" providerId="ADAL" clId="{8FCC315A-45FE-4C79-83A4-0CDABDBBDF9F}" dt="2021-11-04T07:06:43.536" v="16" actId="2711"/>
          <ac:spMkLst>
            <pc:docMk/>
            <pc:sldMk cId="2246903442" sldId="898"/>
            <ac:spMk id="12" creationId="{AB225022-79C4-4D1F-B38B-199A9F338DFB}"/>
          </ac:spMkLst>
        </pc:spChg>
        <pc:spChg chg="mod">
          <ac:chgData name="Jim Wang" userId="165de940-f6a7-469a-b0a6-e75a293fc742" providerId="ADAL" clId="{8FCC315A-45FE-4C79-83A4-0CDABDBBDF9F}" dt="2021-11-04T07:06:43.536" v="16" actId="2711"/>
          <ac:spMkLst>
            <pc:docMk/>
            <pc:sldMk cId="2246903442" sldId="898"/>
            <ac:spMk id="13" creationId="{255B66C9-484D-4552-8625-45336F2B1955}"/>
          </ac:spMkLst>
        </pc:spChg>
        <pc:picChg chg="mod">
          <ac:chgData name="Jim Wang" userId="165de940-f6a7-469a-b0a6-e75a293fc742" providerId="ADAL" clId="{8FCC315A-45FE-4C79-83A4-0CDABDBBDF9F}" dt="2021-11-04T07:06:43.536" v="16" actId="2711"/>
          <ac:picMkLst>
            <pc:docMk/>
            <pc:sldMk cId="2246903442" sldId="898"/>
            <ac:picMk id="2" creationId="{1A6D6703-23C9-429D-BE9A-22622F1BAB9F}"/>
          </ac:picMkLst>
        </pc:picChg>
      </pc:sldChg>
      <pc:sldChg chg="addSp delSp modSp add mod">
        <pc:chgData name="Jim Wang" userId="165de940-f6a7-469a-b0a6-e75a293fc742" providerId="ADAL" clId="{8FCC315A-45FE-4C79-83A4-0CDABDBBDF9F}" dt="2021-11-05T06:00:47.169" v="1210" actId="14100"/>
        <pc:sldMkLst>
          <pc:docMk/>
          <pc:sldMk cId="4077397173" sldId="1073"/>
        </pc:sldMkLst>
        <pc:spChg chg="mod">
          <ac:chgData name="Jim Wang" userId="165de940-f6a7-469a-b0a6-e75a293fc742" providerId="ADAL" clId="{8FCC315A-45FE-4C79-83A4-0CDABDBBDF9F}" dt="2021-11-05T06:00:47.169" v="1210" actId="14100"/>
          <ac:spMkLst>
            <pc:docMk/>
            <pc:sldMk cId="4077397173" sldId="1073"/>
            <ac:spMk id="4" creationId="{0CDE48DD-8F11-47DD-B3FB-B1D752F9A8F3}"/>
          </ac:spMkLst>
        </pc:spChg>
        <pc:spChg chg="mod">
          <ac:chgData name="Jim Wang" userId="165de940-f6a7-469a-b0a6-e75a293fc742" providerId="ADAL" clId="{8FCC315A-45FE-4C79-83A4-0CDABDBBDF9F}" dt="2021-11-04T22:50:49.628" v="101" actId="20577"/>
          <ac:spMkLst>
            <pc:docMk/>
            <pc:sldMk cId="4077397173" sldId="1073"/>
            <ac:spMk id="10" creationId="{308D0C0A-AFC7-42D6-8014-1EDDC407F840}"/>
          </ac:spMkLst>
        </pc:spChg>
        <pc:picChg chg="add del mod">
          <ac:chgData name="Jim Wang" userId="165de940-f6a7-469a-b0a6-e75a293fc742" providerId="ADAL" clId="{8FCC315A-45FE-4C79-83A4-0CDABDBBDF9F}" dt="2021-11-04T22:50:06.938" v="78" actId="478"/>
          <ac:picMkLst>
            <pc:docMk/>
            <pc:sldMk cId="4077397173" sldId="1073"/>
            <ac:picMk id="3" creationId="{07483D14-E01F-4720-A92F-AE4CD587344A}"/>
          </ac:picMkLst>
        </pc:picChg>
        <pc:picChg chg="del">
          <ac:chgData name="Jim Wang" userId="165de940-f6a7-469a-b0a6-e75a293fc742" providerId="ADAL" clId="{8FCC315A-45FE-4C79-83A4-0CDABDBBDF9F}" dt="2021-11-04T22:49:45.148" v="74" actId="478"/>
          <ac:picMkLst>
            <pc:docMk/>
            <pc:sldMk cId="4077397173" sldId="1073"/>
            <ac:picMk id="5" creationId="{16995093-7DFD-476F-8F01-2A1F5516F232}"/>
          </ac:picMkLst>
        </pc:picChg>
        <pc:picChg chg="add mod">
          <ac:chgData name="Jim Wang" userId="165de940-f6a7-469a-b0a6-e75a293fc742" providerId="ADAL" clId="{8FCC315A-45FE-4C79-83A4-0CDABDBBDF9F}" dt="2021-11-04T22:50:37.904" v="87" actId="14100"/>
          <ac:picMkLst>
            <pc:docMk/>
            <pc:sldMk cId="4077397173" sldId="1073"/>
            <ac:picMk id="11" creationId="{7D7BF740-B99E-4F93-B1BF-AB3E9A5F434D}"/>
          </ac:picMkLst>
        </pc:picChg>
      </pc:sldChg>
      <pc:sldChg chg="add">
        <pc:chgData name="Jim Wang" userId="165de940-f6a7-469a-b0a6-e75a293fc742" providerId="ADAL" clId="{8FCC315A-45FE-4C79-83A4-0CDABDBBDF9F}" dt="2021-11-05T04:49:53.885" v="1203"/>
        <pc:sldMkLst>
          <pc:docMk/>
          <pc:sldMk cId="2483952944" sldId="1103"/>
        </pc:sldMkLst>
      </pc:sldChg>
      <pc:sldChg chg="addSp modSp mod modAnim">
        <pc:chgData name="Jim Wang" userId="165de940-f6a7-469a-b0a6-e75a293fc742" providerId="ADAL" clId="{8FCC315A-45FE-4C79-83A4-0CDABDBBDF9F}" dt="2021-11-05T06:10:18.698" v="1214"/>
        <pc:sldMkLst>
          <pc:docMk/>
          <pc:sldMk cId="2454080237" sldId="1112"/>
        </pc:sldMkLst>
        <pc:spChg chg="add mod">
          <ac:chgData name="Jim Wang" userId="165de940-f6a7-469a-b0a6-e75a293fc742" providerId="ADAL" clId="{8FCC315A-45FE-4C79-83A4-0CDABDBBDF9F}" dt="2021-11-05T06:10:10.907" v="1213" actId="14100"/>
          <ac:spMkLst>
            <pc:docMk/>
            <pc:sldMk cId="2454080237" sldId="1112"/>
            <ac:spMk id="7" creationId="{A2CFBA7B-1E8A-4746-8AF5-E3C0F33A2F0E}"/>
          </ac:spMkLst>
        </pc:spChg>
      </pc:sldChg>
      <pc:sldChg chg="del">
        <pc:chgData name="Jim Wang" userId="165de940-f6a7-469a-b0a6-e75a293fc742" providerId="ADAL" clId="{8FCC315A-45FE-4C79-83A4-0CDABDBBDF9F}" dt="2021-11-04T07:06:08.559" v="12" actId="47"/>
        <pc:sldMkLst>
          <pc:docMk/>
          <pc:sldMk cId="2759397124" sldId="1136"/>
        </pc:sldMkLst>
      </pc:sldChg>
      <pc:sldChg chg="modSp mod">
        <pc:chgData name="Jim Wang" userId="165de940-f6a7-469a-b0a6-e75a293fc742" providerId="ADAL" clId="{8FCC315A-45FE-4C79-83A4-0CDABDBBDF9F}" dt="2021-11-05T04:50:33.365" v="1206" actId="6549"/>
        <pc:sldMkLst>
          <pc:docMk/>
          <pc:sldMk cId="933264269" sldId="1277"/>
        </pc:sldMkLst>
        <pc:spChg chg="mod">
          <ac:chgData name="Jim Wang" userId="165de940-f6a7-469a-b0a6-e75a293fc742" providerId="ADAL" clId="{8FCC315A-45FE-4C79-83A4-0CDABDBBDF9F}" dt="2021-11-05T04:50:33.365" v="1206" actId="6549"/>
          <ac:spMkLst>
            <pc:docMk/>
            <pc:sldMk cId="933264269" sldId="1277"/>
            <ac:spMk id="32773" creationId="{00000000-0000-0000-0000-000000000000}"/>
          </ac:spMkLst>
        </pc:spChg>
      </pc:sldChg>
      <pc:sldChg chg="modSp mod">
        <pc:chgData name="Jim Wang" userId="165de940-f6a7-469a-b0a6-e75a293fc742" providerId="ADAL" clId="{8FCC315A-45FE-4C79-83A4-0CDABDBBDF9F}" dt="2021-11-04T07:05:21.703" v="10" actId="20577"/>
        <pc:sldMkLst>
          <pc:docMk/>
          <pc:sldMk cId="2087141268" sldId="1287"/>
        </pc:sldMkLst>
        <pc:spChg chg="mod">
          <ac:chgData name="Jim Wang" userId="165de940-f6a7-469a-b0a6-e75a293fc742" providerId="ADAL" clId="{8FCC315A-45FE-4C79-83A4-0CDABDBBDF9F}" dt="2021-11-04T07:05:21.703" v="10" actId="20577"/>
          <ac:spMkLst>
            <pc:docMk/>
            <pc:sldMk cId="2087141268" sldId="1287"/>
            <ac:spMk id="10" creationId="{B9E03BE3-9E71-48AB-921D-2FEBF8360250}"/>
          </ac:spMkLst>
        </pc:spChg>
      </pc:sldChg>
      <pc:sldChg chg="del">
        <pc:chgData name="Jim Wang" userId="165de940-f6a7-469a-b0a6-e75a293fc742" providerId="ADAL" clId="{8FCC315A-45FE-4C79-83A4-0CDABDBBDF9F}" dt="2021-11-04T07:06:07.356" v="11" actId="47"/>
        <pc:sldMkLst>
          <pc:docMk/>
          <pc:sldMk cId="0" sldId="1292"/>
        </pc:sldMkLst>
      </pc:sldChg>
      <pc:sldChg chg="del">
        <pc:chgData name="Jim Wang" userId="165de940-f6a7-469a-b0a6-e75a293fc742" providerId="ADAL" clId="{8FCC315A-45FE-4C79-83A4-0CDABDBBDF9F}" dt="2021-11-04T07:06:10.976" v="13" actId="47"/>
        <pc:sldMkLst>
          <pc:docMk/>
          <pc:sldMk cId="803082766" sldId="1293"/>
        </pc:sldMkLst>
      </pc:sldChg>
      <pc:sldChg chg="addSp delSp modSp add mod delAnim modAnim">
        <pc:chgData name="Jim Wang" userId="165de940-f6a7-469a-b0a6-e75a293fc742" providerId="ADAL" clId="{8FCC315A-45FE-4C79-83A4-0CDABDBBDF9F}" dt="2021-11-04T22:57:35.358" v="131" actId="1076"/>
        <pc:sldMkLst>
          <pc:docMk/>
          <pc:sldMk cId="145073643" sldId="1302"/>
        </pc:sldMkLst>
        <pc:spChg chg="del mod">
          <ac:chgData name="Jim Wang" userId="165de940-f6a7-469a-b0a6-e75a293fc742" providerId="ADAL" clId="{8FCC315A-45FE-4C79-83A4-0CDABDBBDF9F}" dt="2021-11-04T22:57:24.826" v="126" actId="21"/>
          <ac:spMkLst>
            <pc:docMk/>
            <pc:sldMk cId="145073643" sldId="1302"/>
            <ac:spMk id="9" creationId="{4DF7D2F4-C408-4E10-B60D-740BD1DFE5D8}"/>
          </ac:spMkLst>
        </pc:spChg>
        <pc:spChg chg="mod">
          <ac:chgData name="Jim Wang" userId="165de940-f6a7-469a-b0a6-e75a293fc742" providerId="ADAL" clId="{8FCC315A-45FE-4C79-83A4-0CDABDBBDF9F}" dt="2021-11-04T22:55:06.233" v="117" actId="6549"/>
          <ac:spMkLst>
            <pc:docMk/>
            <pc:sldMk cId="145073643" sldId="1302"/>
            <ac:spMk id="10" creationId="{33942797-A43C-4BC0-8774-D048072F85B0}"/>
          </ac:spMkLst>
        </pc:spChg>
        <pc:spChg chg="add mod">
          <ac:chgData name="Jim Wang" userId="165de940-f6a7-469a-b0a6-e75a293fc742" providerId="ADAL" clId="{8FCC315A-45FE-4C79-83A4-0CDABDBBDF9F}" dt="2021-11-04T22:57:35.358" v="131" actId="1076"/>
          <ac:spMkLst>
            <pc:docMk/>
            <pc:sldMk cId="145073643" sldId="1302"/>
            <ac:spMk id="11" creationId="{5E132CB1-37D1-41C4-9871-FE4776773232}"/>
          </ac:spMkLst>
        </pc:spChg>
        <pc:spChg chg="mod">
          <ac:chgData name="Jim Wang" userId="165de940-f6a7-469a-b0a6-e75a293fc742" providerId="ADAL" clId="{8FCC315A-45FE-4C79-83A4-0CDABDBBDF9F}" dt="2021-11-04T22:54:31.019" v="107" actId="13926"/>
          <ac:spMkLst>
            <pc:docMk/>
            <pc:sldMk cId="145073643" sldId="1302"/>
            <ac:spMk id="14" creationId="{AB38CFD8-4532-4AE3-9CFC-E4C435AF4522}"/>
          </ac:spMkLst>
        </pc:spChg>
        <pc:picChg chg="add mod">
          <ac:chgData name="Jim Wang" userId="165de940-f6a7-469a-b0a6-e75a293fc742" providerId="ADAL" clId="{8FCC315A-45FE-4C79-83A4-0CDABDBBDF9F}" dt="2021-11-04T22:57:22.426" v="125" actId="14100"/>
          <ac:picMkLst>
            <pc:docMk/>
            <pc:sldMk cId="145073643" sldId="1302"/>
            <ac:picMk id="3" creationId="{73FEECAE-F19F-4AD0-B21C-532EBC9C15B0}"/>
          </ac:picMkLst>
        </pc:picChg>
        <pc:picChg chg="del">
          <ac:chgData name="Jim Wang" userId="165de940-f6a7-469a-b0a6-e75a293fc742" providerId="ADAL" clId="{8FCC315A-45FE-4C79-83A4-0CDABDBBDF9F}" dt="2021-11-04T22:57:05.565" v="118" actId="478"/>
          <ac:picMkLst>
            <pc:docMk/>
            <pc:sldMk cId="145073643" sldId="1302"/>
            <ac:picMk id="4" creationId="{671953F1-E0E2-4DCC-A71C-AE7E51B54BE3}"/>
          </ac:picMkLst>
        </pc:picChg>
      </pc:sldChg>
      <pc:sldChg chg="addSp delSp modSp add mod delAnim modAnim">
        <pc:chgData name="Jim Wang" userId="165de940-f6a7-469a-b0a6-e75a293fc742" providerId="ADAL" clId="{8FCC315A-45FE-4C79-83A4-0CDABDBBDF9F}" dt="2021-11-05T03:45:14.938" v="1033" actId="1076"/>
        <pc:sldMkLst>
          <pc:docMk/>
          <pc:sldMk cId="1390483810" sldId="1322"/>
        </pc:sldMkLst>
        <pc:spChg chg="mod">
          <ac:chgData name="Jim Wang" userId="165de940-f6a7-469a-b0a6-e75a293fc742" providerId="ADAL" clId="{8FCC315A-45FE-4C79-83A4-0CDABDBBDF9F}" dt="2021-11-04T23:23:46.603" v="501" actId="20577"/>
          <ac:spMkLst>
            <pc:docMk/>
            <pc:sldMk cId="1390483810" sldId="1322"/>
            <ac:spMk id="8" creationId="{41C40AF0-2DCA-4ED4-ACC3-5143CDECCC43}"/>
          </ac:spMkLst>
        </pc:spChg>
        <pc:spChg chg="del">
          <ac:chgData name="Jim Wang" userId="165de940-f6a7-469a-b0a6-e75a293fc742" providerId="ADAL" clId="{8FCC315A-45FE-4C79-83A4-0CDABDBBDF9F}" dt="2021-11-04T23:16:00.773" v="282" actId="478"/>
          <ac:spMkLst>
            <pc:docMk/>
            <pc:sldMk cId="1390483810" sldId="1322"/>
            <ac:spMk id="12" creationId="{152CFAB8-9763-4CC4-BD83-19DEC317FDD3}"/>
          </ac:spMkLst>
        </pc:spChg>
        <pc:spChg chg="del">
          <ac:chgData name="Jim Wang" userId="165de940-f6a7-469a-b0a6-e75a293fc742" providerId="ADAL" clId="{8FCC315A-45FE-4C79-83A4-0CDABDBBDF9F}" dt="2021-11-04T23:15:58.304" v="281" actId="478"/>
          <ac:spMkLst>
            <pc:docMk/>
            <pc:sldMk cId="1390483810" sldId="1322"/>
            <ac:spMk id="13" creationId="{6E2BF98C-D9CC-4664-A4D7-2B07C23099A0}"/>
          </ac:spMkLst>
        </pc:spChg>
        <pc:spChg chg="add mod">
          <ac:chgData name="Jim Wang" userId="165de940-f6a7-469a-b0a6-e75a293fc742" providerId="ADAL" clId="{8FCC315A-45FE-4C79-83A4-0CDABDBBDF9F}" dt="2021-11-04T23:19:13.795" v="307" actId="1076"/>
          <ac:spMkLst>
            <pc:docMk/>
            <pc:sldMk cId="1390483810" sldId="1322"/>
            <ac:spMk id="14" creationId="{9439358D-B09C-4839-8CEF-4ED778AB43C5}"/>
          </ac:spMkLst>
        </pc:spChg>
        <pc:spChg chg="del">
          <ac:chgData name="Jim Wang" userId="165de940-f6a7-469a-b0a6-e75a293fc742" providerId="ADAL" clId="{8FCC315A-45FE-4C79-83A4-0CDABDBBDF9F}" dt="2021-11-04T23:16:03.589" v="284" actId="478"/>
          <ac:spMkLst>
            <pc:docMk/>
            <pc:sldMk cId="1390483810" sldId="1322"/>
            <ac:spMk id="17" creationId="{A54CB8CD-8118-433C-9037-59E0CEA412EF}"/>
          </ac:spMkLst>
        </pc:spChg>
        <pc:spChg chg="add mod">
          <ac:chgData name="Jim Wang" userId="165de940-f6a7-469a-b0a6-e75a293fc742" providerId="ADAL" clId="{8FCC315A-45FE-4C79-83A4-0CDABDBBDF9F}" dt="2021-11-05T00:42:25.312" v="665" actId="14100"/>
          <ac:spMkLst>
            <pc:docMk/>
            <pc:sldMk cId="1390483810" sldId="1322"/>
            <ac:spMk id="18" creationId="{94654BC1-CD86-4937-AECE-7215358FB820}"/>
          </ac:spMkLst>
        </pc:spChg>
        <pc:spChg chg="add mod">
          <ac:chgData name="Jim Wang" userId="165de940-f6a7-469a-b0a6-e75a293fc742" providerId="ADAL" clId="{8FCC315A-45FE-4C79-83A4-0CDABDBBDF9F}" dt="2021-11-05T00:52:29.441" v="781" actId="13926"/>
          <ac:spMkLst>
            <pc:docMk/>
            <pc:sldMk cId="1390483810" sldId="1322"/>
            <ac:spMk id="19" creationId="{F3BDA7F9-CC3A-485D-B25B-73D1176CE7B0}"/>
          </ac:spMkLst>
        </pc:spChg>
        <pc:spChg chg="add mod">
          <ac:chgData name="Jim Wang" userId="165de940-f6a7-469a-b0a6-e75a293fc742" providerId="ADAL" clId="{8FCC315A-45FE-4C79-83A4-0CDABDBBDF9F}" dt="2021-11-05T03:45:14.938" v="1033" actId="1076"/>
          <ac:spMkLst>
            <pc:docMk/>
            <pc:sldMk cId="1390483810" sldId="1322"/>
            <ac:spMk id="21" creationId="{C17470EC-FFF3-47D7-A0BC-0AD59A93F3F5}"/>
          </ac:spMkLst>
        </pc:spChg>
        <pc:spChg chg="add mod">
          <ac:chgData name="Jim Wang" userId="165de940-f6a7-469a-b0a6-e75a293fc742" providerId="ADAL" clId="{8FCC315A-45FE-4C79-83A4-0CDABDBBDF9F}" dt="2021-11-05T00:42:56.211" v="674" actId="14100"/>
          <ac:spMkLst>
            <pc:docMk/>
            <pc:sldMk cId="1390483810" sldId="1322"/>
            <ac:spMk id="24" creationId="{E20D7B50-653D-48BC-8432-25666DA25A28}"/>
          </ac:spMkLst>
        </pc:spChg>
        <pc:picChg chg="del">
          <ac:chgData name="Jim Wang" userId="165de940-f6a7-469a-b0a6-e75a293fc742" providerId="ADAL" clId="{8FCC315A-45FE-4C79-83A4-0CDABDBBDF9F}" dt="2021-11-04T23:16:04.291" v="285" actId="478"/>
          <ac:picMkLst>
            <pc:docMk/>
            <pc:sldMk cId="1390483810" sldId="1322"/>
            <ac:picMk id="3" creationId="{66859549-D79F-44F7-A274-D79C591E75F1}"/>
          </ac:picMkLst>
        </pc:picChg>
        <pc:picChg chg="add del mod">
          <ac:chgData name="Jim Wang" userId="165de940-f6a7-469a-b0a6-e75a293fc742" providerId="ADAL" clId="{8FCC315A-45FE-4C79-83A4-0CDABDBBDF9F}" dt="2021-11-04T23:17:10.509" v="292" actId="478"/>
          <ac:picMkLst>
            <pc:docMk/>
            <pc:sldMk cId="1390483810" sldId="1322"/>
            <ac:picMk id="4" creationId="{995967C1-DEBE-4F69-8DCC-36ED147365C1}"/>
          </ac:picMkLst>
        </pc:picChg>
        <pc:picChg chg="add mod">
          <ac:chgData name="Jim Wang" userId="165de940-f6a7-469a-b0a6-e75a293fc742" providerId="ADAL" clId="{8FCC315A-45FE-4C79-83A4-0CDABDBBDF9F}" dt="2021-11-04T23:19:11.595" v="306" actId="1076"/>
          <ac:picMkLst>
            <pc:docMk/>
            <pc:sldMk cId="1390483810" sldId="1322"/>
            <ac:picMk id="6" creationId="{2641E39B-C4D9-4BAC-A38E-07B42A2E21C5}"/>
          </ac:picMkLst>
        </pc:picChg>
        <pc:picChg chg="add mod">
          <ac:chgData name="Jim Wang" userId="165de940-f6a7-469a-b0a6-e75a293fc742" providerId="ADAL" clId="{8FCC315A-45FE-4C79-83A4-0CDABDBBDF9F}" dt="2021-11-05T00:42:42.169" v="671" actId="108"/>
          <ac:picMkLst>
            <pc:docMk/>
            <pc:sldMk cId="1390483810" sldId="1322"/>
            <ac:picMk id="10" creationId="{ECF0F0C5-A10E-41BC-9123-367F45BDE5E3}"/>
          </ac:picMkLst>
        </pc:picChg>
        <pc:picChg chg="del">
          <ac:chgData name="Jim Wang" userId="165de940-f6a7-469a-b0a6-e75a293fc742" providerId="ADAL" clId="{8FCC315A-45FE-4C79-83A4-0CDABDBBDF9F}" dt="2021-11-04T23:16:05.688" v="286" actId="478"/>
          <ac:picMkLst>
            <pc:docMk/>
            <pc:sldMk cId="1390483810" sldId="1322"/>
            <ac:picMk id="11" creationId="{23CD3F54-E5D2-4B06-9B27-1A78790DAAE4}"/>
          </ac:picMkLst>
        </pc:picChg>
        <pc:picChg chg="del">
          <ac:chgData name="Jim Wang" userId="165de940-f6a7-469a-b0a6-e75a293fc742" providerId="ADAL" clId="{8FCC315A-45FE-4C79-83A4-0CDABDBBDF9F}" dt="2021-11-04T23:16:02.337" v="283" actId="478"/>
          <ac:picMkLst>
            <pc:docMk/>
            <pc:sldMk cId="1390483810" sldId="1322"/>
            <ac:picMk id="15" creationId="{9C22BF0B-1EBC-4509-B7E0-6DB3DDB5C2AF}"/>
          </ac:picMkLst>
        </pc:picChg>
        <pc:picChg chg="add mod">
          <ac:chgData name="Jim Wang" userId="165de940-f6a7-469a-b0a6-e75a293fc742" providerId="ADAL" clId="{8FCC315A-45FE-4C79-83A4-0CDABDBBDF9F}" dt="2021-11-05T00:44:47.986" v="676" actId="14100"/>
          <ac:picMkLst>
            <pc:docMk/>
            <pc:sldMk cId="1390483810" sldId="1322"/>
            <ac:picMk id="23" creationId="{DDB1951C-E011-44D2-8C0C-0AB28982EBB8}"/>
          </ac:picMkLst>
        </pc:picChg>
      </pc:sldChg>
      <pc:sldChg chg="del">
        <pc:chgData name="Jim Wang" userId="165de940-f6a7-469a-b0a6-e75a293fc742" providerId="ADAL" clId="{8FCC315A-45FE-4C79-83A4-0CDABDBBDF9F}" dt="2021-11-04T09:01:00.448" v="46" actId="47"/>
        <pc:sldMkLst>
          <pc:docMk/>
          <pc:sldMk cId="2247590696" sldId="1341"/>
        </pc:sldMkLst>
      </pc:sldChg>
      <pc:sldChg chg="del">
        <pc:chgData name="Jim Wang" userId="165de940-f6a7-469a-b0a6-e75a293fc742" providerId="ADAL" clId="{8FCC315A-45FE-4C79-83A4-0CDABDBBDF9F}" dt="2021-11-04T09:01:03.063" v="47" actId="47"/>
        <pc:sldMkLst>
          <pc:docMk/>
          <pc:sldMk cId="1465282390" sldId="1342"/>
        </pc:sldMkLst>
      </pc:sldChg>
      <pc:sldChg chg="modSp mod">
        <pc:chgData name="Jim Wang" userId="165de940-f6a7-469a-b0a6-e75a293fc742" providerId="ADAL" clId="{8FCC315A-45FE-4C79-83A4-0CDABDBBDF9F}" dt="2021-11-04T09:01:11.465" v="48" actId="1076"/>
        <pc:sldMkLst>
          <pc:docMk/>
          <pc:sldMk cId="3132108245" sldId="1343"/>
        </pc:sldMkLst>
        <pc:spChg chg="mod">
          <ac:chgData name="Jim Wang" userId="165de940-f6a7-469a-b0a6-e75a293fc742" providerId="ADAL" clId="{8FCC315A-45FE-4C79-83A4-0CDABDBBDF9F}" dt="2021-11-04T09:01:11.465" v="48" actId="1076"/>
          <ac:spMkLst>
            <pc:docMk/>
            <pc:sldMk cId="3132108245" sldId="1343"/>
            <ac:spMk id="14" creationId="{1A52B740-C3BF-47E9-BEEA-BB6D4DE244FC}"/>
          </ac:spMkLst>
        </pc:spChg>
      </pc:sldChg>
      <pc:sldChg chg="modSp del mod">
        <pc:chgData name="Jim Wang" userId="165de940-f6a7-469a-b0a6-e75a293fc742" providerId="ADAL" clId="{8FCC315A-45FE-4C79-83A4-0CDABDBBDF9F}" dt="2021-11-04T22:58:01.983" v="132" actId="47"/>
        <pc:sldMkLst>
          <pc:docMk/>
          <pc:sldMk cId="1445522356" sldId="1346"/>
        </pc:sldMkLst>
        <pc:spChg chg="mod">
          <ac:chgData name="Jim Wang" userId="165de940-f6a7-469a-b0a6-e75a293fc742" providerId="ADAL" clId="{8FCC315A-45FE-4C79-83A4-0CDABDBBDF9F}" dt="2021-11-04T22:47:02.338" v="49" actId="1076"/>
          <ac:spMkLst>
            <pc:docMk/>
            <pc:sldMk cId="1445522356" sldId="1346"/>
            <ac:spMk id="5" creationId="{59C8886E-FC8F-4CE2-9BA0-42010EF13370}"/>
          </ac:spMkLst>
        </pc:spChg>
        <pc:picChg chg="mod">
          <ac:chgData name="Jim Wang" userId="165de940-f6a7-469a-b0a6-e75a293fc742" providerId="ADAL" clId="{8FCC315A-45FE-4C79-83A4-0CDABDBBDF9F}" dt="2021-11-04T22:47:02.697" v="50" actId="1076"/>
          <ac:picMkLst>
            <pc:docMk/>
            <pc:sldMk cId="1445522356" sldId="1346"/>
            <ac:picMk id="2" creationId="{DAF8D1A2-5953-4DA1-BEC7-E7C098479478}"/>
          </ac:picMkLst>
        </pc:picChg>
      </pc:sldChg>
      <pc:sldChg chg="del">
        <pc:chgData name="Jim Wang" userId="165de940-f6a7-469a-b0a6-e75a293fc742" providerId="ADAL" clId="{8FCC315A-45FE-4C79-83A4-0CDABDBBDF9F}" dt="2021-11-05T00:53:33.420" v="789" actId="47"/>
        <pc:sldMkLst>
          <pc:docMk/>
          <pc:sldMk cId="1606498076" sldId="1347"/>
        </pc:sldMkLst>
      </pc:sldChg>
      <pc:sldChg chg="del">
        <pc:chgData name="Jim Wang" userId="165de940-f6a7-469a-b0a6-e75a293fc742" providerId="ADAL" clId="{8FCC315A-45FE-4C79-83A4-0CDABDBBDF9F}" dt="2021-11-04T23:06:25.522" v="213" actId="47"/>
        <pc:sldMkLst>
          <pc:docMk/>
          <pc:sldMk cId="3180906263" sldId="1348"/>
        </pc:sldMkLst>
      </pc:sldChg>
      <pc:sldChg chg="del">
        <pc:chgData name="Jim Wang" userId="165de940-f6a7-469a-b0a6-e75a293fc742" providerId="ADAL" clId="{8FCC315A-45FE-4C79-83A4-0CDABDBBDF9F}" dt="2021-11-04T23:00:41.182" v="163" actId="47"/>
        <pc:sldMkLst>
          <pc:docMk/>
          <pc:sldMk cId="2478034469" sldId="1349"/>
        </pc:sldMkLst>
      </pc:sldChg>
      <pc:sldChg chg="del">
        <pc:chgData name="Jim Wang" userId="165de940-f6a7-469a-b0a6-e75a293fc742" providerId="ADAL" clId="{8FCC315A-45FE-4C79-83A4-0CDABDBBDF9F}" dt="2021-11-05T00:59:39.568" v="935" actId="47"/>
        <pc:sldMkLst>
          <pc:docMk/>
          <pc:sldMk cId="1415322944" sldId="1350"/>
        </pc:sldMkLst>
      </pc:sldChg>
      <pc:sldChg chg="del">
        <pc:chgData name="Jim Wang" userId="165de940-f6a7-469a-b0a6-e75a293fc742" providerId="ADAL" clId="{8FCC315A-45FE-4C79-83A4-0CDABDBBDF9F}" dt="2021-11-05T01:29:55.793" v="1031" actId="47"/>
        <pc:sldMkLst>
          <pc:docMk/>
          <pc:sldMk cId="3033971606" sldId="1351"/>
        </pc:sldMkLst>
      </pc:sldChg>
      <pc:sldChg chg="del">
        <pc:chgData name="Jim Wang" userId="165de940-f6a7-469a-b0a6-e75a293fc742" providerId="ADAL" clId="{8FCC315A-45FE-4C79-83A4-0CDABDBBDF9F}" dt="2021-11-05T01:11:04.944" v="977" actId="47"/>
        <pc:sldMkLst>
          <pc:docMk/>
          <pc:sldMk cId="2969274983" sldId="1352"/>
        </pc:sldMkLst>
      </pc:sldChg>
      <pc:sldChg chg="ord">
        <pc:chgData name="Jim Wang" userId="165de940-f6a7-469a-b0a6-e75a293fc742" providerId="ADAL" clId="{8FCC315A-45FE-4C79-83A4-0CDABDBBDF9F}" dt="2021-11-05T06:55:32.437" v="1216"/>
        <pc:sldMkLst>
          <pc:docMk/>
          <pc:sldMk cId="454307614" sldId="1353"/>
        </pc:sldMkLst>
      </pc:sldChg>
      <pc:sldChg chg="addSp delSp modSp mod">
        <pc:chgData name="Jim Wang" userId="165de940-f6a7-469a-b0a6-e75a293fc742" providerId="ADAL" clId="{8FCC315A-45FE-4C79-83A4-0CDABDBBDF9F}" dt="2021-11-05T04:41:05.053" v="1101" actId="1076"/>
        <pc:sldMkLst>
          <pc:docMk/>
          <pc:sldMk cId="1418619368" sldId="1354"/>
        </pc:sldMkLst>
        <pc:spChg chg="mod">
          <ac:chgData name="Jim Wang" userId="165de940-f6a7-469a-b0a6-e75a293fc742" providerId="ADAL" clId="{8FCC315A-45FE-4C79-83A4-0CDABDBBDF9F}" dt="2021-11-05T04:38:19.334" v="1087" actId="20577"/>
          <ac:spMkLst>
            <pc:docMk/>
            <pc:sldMk cId="1418619368" sldId="1354"/>
            <ac:spMk id="2" creationId="{30D643C1-9005-4C68-9DEE-5769C0717F02}"/>
          </ac:spMkLst>
        </pc:spChg>
        <pc:picChg chg="del mod">
          <ac:chgData name="Jim Wang" userId="165de940-f6a7-469a-b0a6-e75a293fc742" providerId="ADAL" clId="{8FCC315A-45FE-4C79-83A4-0CDABDBBDF9F}" dt="2021-11-05T04:37:47.956" v="1081" actId="478"/>
          <ac:picMkLst>
            <pc:docMk/>
            <pc:sldMk cId="1418619368" sldId="1354"/>
            <ac:picMk id="4" creationId="{144C450B-3DC3-4E11-919E-7C6895420898}"/>
          </ac:picMkLst>
        </pc:picChg>
        <pc:picChg chg="add mod">
          <ac:chgData name="Jim Wang" userId="165de940-f6a7-469a-b0a6-e75a293fc742" providerId="ADAL" clId="{8FCC315A-45FE-4C79-83A4-0CDABDBBDF9F}" dt="2021-11-05T04:41:05.053" v="1101" actId="1076"/>
          <ac:picMkLst>
            <pc:docMk/>
            <pc:sldMk cId="1418619368" sldId="1354"/>
            <ac:picMk id="6" creationId="{D9122292-6498-433D-958C-F3D0B58B4D32}"/>
          </ac:picMkLst>
        </pc:picChg>
      </pc:sldChg>
      <pc:sldChg chg="addSp delSp modSp mod modAnim">
        <pc:chgData name="Jim Wang" userId="165de940-f6a7-469a-b0a6-e75a293fc742" providerId="ADAL" clId="{8FCC315A-45FE-4C79-83A4-0CDABDBBDF9F}" dt="2021-11-05T04:43:34.137" v="1116"/>
        <pc:sldMkLst>
          <pc:docMk/>
          <pc:sldMk cId="1431149993" sldId="1355"/>
        </pc:sldMkLst>
        <pc:spChg chg="add mod">
          <ac:chgData name="Jim Wang" userId="165de940-f6a7-469a-b0a6-e75a293fc742" providerId="ADAL" clId="{8FCC315A-45FE-4C79-83A4-0CDABDBBDF9F}" dt="2021-11-05T04:43:21.266" v="1112" actId="14100"/>
          <ac:spMkLst>
            <pc:docMk/>
            <pc:sldMk cId="1431149993" sldId="1355"/>
            <ac:spMk id="7" creationId="{6C670E2A-DE4A-482B-A501-99D83405B6EC}"/>
          </ac:spMkLst>
        </pc:spChg>
        <pc:spChg chg="add mod">
          <ac:chgData name="Jim Wang" userId="165de940-f6a7-469a-b0a6-e75a293fc742" providerId="ADAL" clId="{8FCC315A-45FE-4C79-83A4-0CDABDBBDF9F}" dt="2021-11-05T04:43:31.928" v="1115" actId="14100"/>
          <ac:spMkLst>
            <pc:docMk/>
            <pc:sldMk cId="1431149993" sldId="1355"/>
            <ac:spMk id="8" creationId="{016D2973-A84D-4244-BB7C-89E5CDB15EC5}"/>
          </ac:spMkLst>
        </pc:spChg>
        <pc:picChg chg="del">
          <ac:chgData name="Jim Wang" userId="165de940-f6a7-469a-b0a6-e75a293fc742" providerId="ADAL" clId="{8FCC315A-45FE-4C79-83A4-0CDABDBBDF9F}" dt="2021-11-05T04:41:09.275" v="1102" actId="478"/>
          <ac:picMkLst>
            <pc:docMk/>
            <pc:sldMk cId="1431149993" sldId="1355"/>
            <ac:picMk id="2" creationId="{FCFC978B-BCC2-4D21-AE7F-4E13A392D46D}"/>
          </ac:picMkLst>
        </pc:picChg>
        <pc:picChg chg="add mod">
          <ac:chgData name="Jim Wang" userId="165de940-f6a7-469a-b0a6-e75a293fc742" providerId="ADAL" clId="{8FCC315A-45FE-4C79-83A4-0CDABDBBDF9F}" dt="2021-11-05T04:42:48.282" v="1105" actId="1076"/>
          <ac:picMkLst>
            <pc:docMk/>
            <pc:sldMk cId="1431149993" sldId="1355"/>
            <ac:picMk id="4" creationId="{A1D2B75A-981D-4867-A4E2-5691DECA7C7B}"/>
          </ac:picMkLst>
        </pc:picChg>
        <pc:picChg chg="add del mod">
          <ac:chgData name="Jim Wang" userId="165de940-f6a7-469a-b0a6-e75a293fc742" providerId="ADAL" clId="{8FCC315A-45FE-4C79-83A4-0CDABDBBDF9F}" dt="2021-11-05T04:42:58.090" v="1107" actId="478"/>
          <ac:picMkLst>
            <pc:docMk/>
            <pc:sldMk cId="1431149993" sldId="1355"/>
            <ac:picMk id="6" creationId="{E51B49D2-8478-4BA6-BD55-F01DBE52153B}"/>
          </ac:picMkLst>
        </pc:picChg>
      </pc:sldChg>
      <pc:sldChg chg="addSp delSp modSp mod">
        <pc:chgData name="Jim Wang" userId="165de940-f6a7-469a-b0a6-e75a293fc742" providerId="ADAL" clId="{8FCC315A-45FE-4C79-83A4-0CDABDBBDF9F}" dt="2021-11-05T04:45:04.803" v="1126" actId="1076"/>
        <pc:sldMkLst>
          <pc:docMk/>
          <pc:sldMk cId="987737784" sldId="1357"/>
        </pc:sldMkLst>
        <pc:spChg chg="mod">
          <ac:chgData name="Jim Wang" userId="165de940-f6a7-469a-b0a6-e75a293fc742" providerId="ADAL" clId="{8FCC315A-45FE-4C79-83A4-0CDABDBBDF9F}" dt="2021-11-05T04:44:19.867" v="1118" actId="255"/>
          <ac:spMkLst>
            <pc:docMk/>
            <pc:sldMk cId="987737784" sldId="1357"/>
            <ac:spMk id="2" creationId="{30D643C1-9005-4C68-9DEE-5769C0717F02}"/>
          </ac:spMkLst>
        </pc:spChg>
        <pc:picChg chg="del">
          <ac:chgData name="Jim Wang" userId="165de940-f6a7-469a-b0a6-e75a293fc742" providerId="ADAL" clId="{8FCC315A-45FE-4C79-83A4-0CDABDBBDF9F}" dt="2021-11-05T04:44:21.765" v="1119" actId="478"/>
          <ac:picMkLst>
            <pc:docMk/>
            <pc:sldMk cId="987737784" sldId="1357"/>
            <ac:picMk id="4" creationId="{E97CECBC-0B91-4B57-9603-DDFF0C0BBABA}"/>
          </ac:picMkLst>
        </pc:picChg>
        <pc:picChg chg="add mod">
          <ac:chgData name="Jim Wang" userId="165de940-f6a7-469a-b0a6-e75a293fc742" providerId="ADAL" clId="{8FCC315A-45FE-4C79-83A4-0CDABDBBDF9F}" dt="2021-11-05T04:45:04.803" v="1126" actId="1076"/>
          <ac:picMkLst>
            <pc:docMk/>
            <pc:sldMk cId="987737784" sldId="1357"/>
            <ac:picMk id="6" creationId="{CD742D86-B895-44C2-93AA-32A3587F0E5D}"/>
          </ac:picMkLst>
        </pc:picChg>
      </pc:sldChg>
      <pc:sldChg chg="addSp delSp modSp mod">
        <pc:chgData name="Jim Wang" userId="165de940-f6a7-469a-b0a6-e75a293fc742" providerId="ADAL" clId="{8FCC315A-45FE-4C79-83A4-0CDABDBBDF9F}" dt="2021-11-05T04:45:47.096" v="1131" actId="14100"/>
        <pc:sldMkLst>
          <pc:docMk/>
          <pc:sldMk cId="2092339187" sldId="1358"/>
        </pc:sldMkLst>
        <pc:picChg chg="del">
          <ac:chgData name="Jim Wang" userId="165de940-f6a7-469a-b0a6-e75a293fc742" providerId="ADAL" clId="{8FCC315A-45FE-4C79-83A4-0CDABDBBDF9F}" dt="2021-11-05T04:45:12.101" v="1127" actId="478"/>
          <ac:picMkLst>
            <pc:docMk/>
            <pc:sldMk cId="2092339187" sldId="1358"/>
            <ac:picMk id="2" creationId="{8254076C-F765-467B-9F28-7994A97F4AE3}"/>
          </ac:picMkLst>
        </pc:picChg>
        <pc:picChg chg="add mod">
          <ac:chgData name="Jim Wang" userId="165de940-f6a7-469a-b0a6-e75a293fc742" providerId="ADAL" clId="{8FCC315A-45FE-4C79-83A4-0CDABDBBDF9F}" dt="2021-11-05T04:45:47.096" v="1131" actId="14100"/>
          <ac:picMkLst>
            <pc:docMk/>
            <pc:sldMk cId="2092339187" sldId="1358"/>
            <ac:picMk id="4" creationId="{1CEB37BD-7643-4617-AB60-28E178B704F1}"/>
          </ac:picMkLst>
        </pc:picChg>
      </pc:sldChg>
      <pc:sldChg chg="del">
        <pc:chgData name="Jim Wang" userId="165de940-f6a7-469a-b0a6-e75a293fc742" providerId="ADAL" clId="{8FCC315A-45FE-4C79-83A4-0CDABDBBDF9F}" dt="2021-11-05T04:49:56.657" v="1204" actId="47"/>
        <pc:sldMkLst>
          <pc:docMk/>
          <pc:sldMk cId="878178374" sldId="1363"/>
        </pc:sldMkLst>
      </pc:sldChg>
      <pc:sldChg chg="modSp mod">
        <pc:chgData name="Jim Wang" userId="165de940-f6a7-469a-b0a6-e75a293fc742" providerId="ADAL" clId="{8FCC315A-45FE-4C79-83A4-0CDABDBBDF9F}" dt="2021-11-05T04:50:09.663" v="1205"/>
        <pc:sldMkLst>
          <pc:docMk/>
          <pc:sldMk cId="3602134196" sldId="1364"/>
        </pc:sldMkLst>
        <pc:spChg chg="mod">
          <ac:chgData name="Jim Wang" userId="165de940-f6a7-469a-b0a6-e75a293fc742" providerId="ADAL" clId="{8FCC315A-45FE-4C79-83A4-0CDABDBBDF9F}" dt="2021-11-05T04:50:09.663" v="1205"/>
          <ac:spMkLst>
            <pc:docMk/>
            <pc:sldMk cId="3602134196" sldId="1364"/>
            <ac:spMk id="6" creationId="{51E3AAEC-CC59-3741-A13E-4CA6F9227609}"/>
          </ac:spMkLst>
        </pc:spChg>
      </pc:sldChg>
      <pc:sldChg chg="del">
        <pc:chgData name="Jim Wang" userId="165de940-f6a7-469a-b0a6-e75a293fc742" providerId="ADAL" clId="{8FCC315A-45FE-4C79-83A4-0CDABDBBDF9F}" dt="2021-11-05T04:49:16.709" v="1202" actId="47"/>
        <pc:sldMkLst>
          <pc:docMk/>
          <pc:sldMk cId="985010262" sldId="1369"/>
        </pc:sldMkLst>
      </pc:sldChg>
      <pc:sldChg chg="del">
        <pc:chgData name="Jim Wang" userId="165de940-f6a7-469a-b0a6-e75a293fc742" providerId="ADAL" clId="{8FCC315A-45FE-4C79-83A4-0CDABDBBDF9F}" dt="2021-11-05T04:49:12.500" v="1200" actId="47"/>
        <pc:sldMkLst>
          <pc:docMk/>
          <pc:sldMk cId="560450513" sldId="1370"/>
        </pc:sldMkLst>
      </pc:sldChg>
      <pc:sldChg chg="del">
        <pc:chgData name="Jim Wang" userId="165de940-f6a7-469a-b0a6-e75a293fc742" providerId="ADAL" clId="{8FCC315A-45FE-4C79-83A4-0CDABDBBDF9F}" dt="2021-11-05T04:49:15.278" v="1201" actId="47"/>
        <pc:sldMkLst>
          <pc:docMk/>
          <pc:sldMk cId="670189136" sldId="1371"/>
        </pc:sldMkLst>
      </pc:sldChg>
      <pc:sldChg chg="del">
        <pc:chgData name="Jim Wang" userId="165de940-f6a7-469a-b0a6-e75a293fc742" providerId="ADAL" clId="{8FCC315A-45FE-4C79-83A4-0CDABDBBDF9F}" dt="2021-11-04T09:00:59.692" v="45" actId="47"/>
        <pc:sldMkLst>
          <pc:docMk/>
          <pc:sldMk cId="3194878939" sldId="1373"/>
        </pc:sldMkLst>
      </pc:sldChg>
      <pc:sldChg chg="addSp delSp modSp add mod">
        <pc:chgData name="Jim Wang" userId="165de940-f6a7-469a-b0a6-e75a293fc742" providerId="ADAL" clId="{8FCC315A-45FE-4C79-83A4-0CDABDBBDF9F}" dt="2021-11-04T22:49:21.841" v="72" actId="14100"/>
        <pc:sldMkLst>
          <pc:docMk/>
          <pc:sldMk cId="531505174" sldId="5205"/>
        </pc:sldMkLst>
        <pc:spChg chg="mod">
          <ac:chgData name="Jim Wang" userId="165de940-f6a7-469a-b0a6-e75a293fc742" providerId="ADAL" clId="{8FCC315A-45FE-4C79-83A4-0CDABDBBDF9F}" dt="2021-11-04T22:48:14.591" v="65" actId="20577"/>
          <ac:spMkLst>
            <pc:docMk/>
            <pc:sldMk cId="531505174" sldId="5205"/>
            <ac:spMk id="4" creationId="{8063D0A1-794C-4DE9-BAC1-E3CEFCB226A1}"/>
          </ac:spMkLst>
        </pc:spChg>
        <pc:spChg chg="add mod">
          <ac:chgData name="Jim Wang" userId="165de940-f6a7-469a-b0a6-e75a293fc742" providerId="ADAL" clId="{8FCC315A-45FE-4C79-83A4-0CDABDBBDF9F}" dt="2021-11-04T22:49:21.841" v="72" actId="14100"/>
          <ac:spMkLst>
            <pc:docMk/>
            <pc:sldMk cId="531505174" sldId="5205"/>
            <ac:spMk id="8" creationId="{70ED3799-2A0B-4FFC-9B11-6EF7CB122D53}"/>
          </ac:spMkLst>
        </pc:spChg>
        <pc:spChg chg="del mod">
          <ac:chgData name="Jim Wang" userId="165de940-f6a7-469a-b0a6-e75a293fc742" providerId="ADAL" clId="{8FCC315A-45FE-4C79-83A4-0CDABDBBDF9F}" dt="2021-11-04T22:49:15.807" v="69" actId="21"/>
          <ac:spMkLst>
            <pc:docMk/>
            <pc:sldMk cId="531505174" sldId="5205"/>
            <ac:spMk id="17" creationId="{83BC4BF8-B72C-4F99-9DDE-5E5AF8C98759}"/>
          </ac:spMkLst>
        </pc:spChg>
        <pc:picChg chg="del">
          <ac:chgData name="Jim Wang" userId="165de940-f6a7-469a-b0a6-e75a293fc742" providerId="ADAL" clId="{8FCC315A-45FE-4C79-83A4-0CDABDBBDF9F}" dt="2021-11-04T22:48:02.522" v="53" actId="478"/>
          <ac:picMkLst>
            <pc:docMk/>
            <pc:sldMk cId="531505174" sldId="5205"/>
            <ac:picMk id="3" creationId="{5E14E6EC-396A-49A3-92EA-EF02A6488D59}"/>
          </ac:picMkLst>
        </pc:picChg>
        <pc:picChg chg="add mod">
          <ac:chgData name="Jim Wang" userId="165de940-f6a7-469a-b0a6-e75a293fc742" providerId="ADAL" clId="{8FCC315A-45FE-4C79-83A4-0CDABDBBDF9F}" dt="2021-11-04T22:49:13.948" v="68" actId="1076"/>
          <ac:picMkLst>
            <pc:docMk/>
            <pc:sldMk cId="531505174" sldId="5205"/>
            <ac:picMk id="5" creationId="{26585984-09CD-4990-8574-6F870C3CBAE4}"/>
          </ac:picMkLst>
        </pc:picChg>
        <pc:picChg chg="del">
          <ac:chgData name="Jim Wang" userId="165de940-f6a7-469a-b0a6-e75a293fc742" providerId="ADAL" clId="{8FCC315A-45FE-4C79-83A4-0CDABDBBDF9F}" dt="2021-11-04T22:48:01.767" v="52" actId="478"/>
          <ac:picMkLst>
            <pc:docMk/>
            <pc:sldMk cId="531505174" sldId="5205"/>
            <ac:picMk id="7" creationId="{44EBD200-6AB5-4730-9F2E-D0F30247C41F}"/>
          </ac:picMkLst>
        </pc:picChg>
      </pc:sldChg>
      <pc:sldChg chg="addSp delSp modSp add mod delAnim modAnim">
        <pc:chgData name="Jim Wang" userId="165de940-f6a7-469a-b0a6-e75a293fc742" providerId="ADAL" clId="{8FCC315A-45FE-4C79-83A4-0CDABDBBDF9F}" dt="2021-11-04T23:04:52.953" v="197" actId="1076"/>
        <pc:sldMkLst>
          <pc:docMk/>
          <pc:sldMk cId="3643556323" sldId="5206"/>
        </pc:sldMkLst>
        <pc:spChg chg="add del mod">
          <ac:chgData name="Jim Wang" userId="165de940-f6a7-469a-b0a6-e75a293fc742" providerId="ADAL" clId="{8FCC315A-45FE-4C79-83A4-0CDABDBBDF9F}" dt="2021-11-04T23:04:46.554" v="194" actId="21"/>
          <ac:spMkLst>
            <pc:docMk/>
            <pc:sldMk cId="3643556323" sldId="5206"/>
            <ac:spMk id="9" creationId="{ADBEE5A8-7A7E-42D0-BB9E-74D032543703}"/>
          </ac:spMkLst>
        </pc:spChg>
        <pc:spChg chg="mod">
          <ac:chgData name="Jim Wang" userId="165de940-f6a7-469a-b0a6-e75a293fc742" providerId="ADAL" clId="{8FCC315A-45FE-4C79-83A4-0CDABDBBDF9F}" dt="2021-11-04T22:59:17.763" v="149" actId="13926"/>
          <ac:spMkLst>
            <pc:docMk/>
            <pc:sldMk cId="3643556323" sldId="5206"/>
            <ac:spMk id="10" creationId="{33942797-A43C-4BC0-8774-D048072F85B0}"/>
          </ac:spMkLst>
        </pc:spChg>
        <pc:spChg chg="del mod">
          <ac:chgData name="Jim Wang" userId="165de940-f6a7-469a-b0a6-e75a293fc742" providerId="ADAL" clId="{8FCC315A-45FE-4C79-83A4-0CDABDBBDF9F}" dt="2021-11-04T23:00:15.115" v="159" actId="21"/>
          <ac:spMkLst>
            <pc:docMk/>
            <pc:sldMk cId="3643556323" sldId="5206"/>
            <ac:spMk id="11" creationId="{5E132CB1-37D1-41C4-9871-FE4776773232}"/>
          </ac:spMkLst>
        </pc:spChg>
        <pc:spChg chg="add mod">
          <ac:chgData name="Jim Wang" userId="165de940-f6a7-469a-b0a6-e75a293fc742" providerId="ADAL" clId="{8FCC315A-45FE-4C79-83A4-0CDABDBBDF9F}" dt="2021-11-04T23:04:52.953" v="197" actId="1076"/>
          <ac:spMkLst>
            <pc:docMk/>
            <pc:sldMk cId="3643556323" sldId="5206"/>
            <ac:spMk id="12" creationId="{095BA93E-5F8D-4AB0-9DF6-B35E626F7A1D}"/>
          </ac:spMkLst>
        </pc:spChg>
        <pc:picChg chg="del">
          <ac:chgData name="Jim Wang" userId="165de940-f6a7-469a-b0a6-e75a293fc742" providerId="ADAL" clId="{8FCC315A-45FE-4C79-83A4-0CDABDBBDF9F}" dt="2021-11-04T22:59:57.207" v="150" actId="478"/>
          <ac:picMkLst>
            <pc:docMk/>
            <pc:sldMk cId="3643556323" sldId="5206"/>
            <ac:picMk id="3" creationId="{73FEECAE-F19F-4AD0-B21C-532EBC9C15B0}"/>
          </ac:picMkLst>
        </pc:picChg>
        <pc:picChg chg="add del mod">
          <ac:chgData name="Jim Wang" userId="165de940-f6a7-469a-b0a6-e75a293fc742" providerId="ADAL" clId="{8FCC315A-45FE-4C79-83A4-0CDABDBBDF9F}" dt="2021-11-04T23:04:31.182" v="188" actId="478"/>
          <ac:picMkLst>
            <pc:docMk/>
            <pc:sldMk cId="3643556323" sldId="5206"/>
            <ac:picMk id="4" creationId="{5CFA8C2D-A8BE-41A0-9AC0-C734EC68E54E}"/>
          </ac:picMkLst>
        </pc:picChg>
        <pc:picChg chg="add mod">
          <ac:chgData name="Jim Wang" userId="165de940-f6a7-469a-b0a6-e75a293fc742" providerId="ADAL" clId="{8FCC315A-45FE-4C79-83A4-0CDABDBBDF9F}" dt="2021-11-04T23:04:41.876" v="193" actId="14100"/>
          <ac:picMkLst>
            <pc:docMk/>
            <pc:sldMk cId="3643556323" sldId="5206"/>
            <ac:picMk id="6" creationId="{D6A773DD-B91B-4241-AC31-2138F4069BAA}"/>
          </ac:picMkLst>
        </pc:picChg>
      </pc:sldChg>
      <pc:sldChg chg="addSp delSp modSp add mod delAnim modAnim">
        <pc:chgData name="Jim Wang" userId="165de940-f6a7-469a-b0a6-e75a293fc742" providerId="ADAL" clId="{8FCC315A-45FE-4C79-83A4-0CDABDBBDF9F}" dt="2021-11-04T23:06:54.022" v="220" actId="20577"/>
        <pc:sldMkLst>
          <pc:docMk/>
          <pc:sldMk cId="2891566960" sldId="5207"/>
        </pc:sldMkLst>
        <pc:spChg chg="del mod">
          <ac:chgData name="Jim Wang" userId="165de940-f6a7-469a-b0a6-e75a293fc742" providerId="ADAL" clId="{8FCC315A-45FE-4C79-83A4-0CDABDBBDF9F}" dt="2021-11-04T23:03:44.424" v="182" actId="21"/>
          <ac:spMkLst>
            <pc:docMk/>
            <pc:sldMk cId="2891566960" sldId="5207"/>
            <ac:spMk id="9" creationId="{ADBEE5A8-7A7E-42D0-BB9E-74D032543703}"/>
          </ac:spMkLst>
        </pc:spChg>
        <pc:spChg chg="mod">
          <ac:chgData name="Jim Wang" userId="165de940-f6a7-469a-b0a6-e75a293fc742" providerId="ADAL" clId="{8FCC315A-45FE-4C79-83A4-0CDABDBBDF9F}" dt="2021-11-04T23:06:54.022" v="220" actId="20577"/>
          <ac:spMkLst>
            <pc:docMk/>
            <pc:sldMk cId="2891566960" sldId="5207"/>
            <ac:spMk id="10" creationId="{33942797-A43C-4BC0-8774-D048072F85B0}"/>
          </ac:spMkLst>
        </pc:spChg>
        <pc:spChg chg="add mod">
          <ac:chgData name="Jim Wang" userId="165de940-f6a7-469a-b0a6-e75a293fc742" providerId="ADAL" clId="{8FCC315A-45FE-4C79-83A4-0CDABDBBDF9F}" dt="2021-11-04T23:03:52.532" v="186" actId="14100"/>
          <ac:spMkLst>
            <pc:docMk/>
            <pc:sldMk cId="2891566960" sldId="5207"/>
            <ac:spMk id="11" creationId="{270D14DE-DD5E-4472-BA98-8CCB4CAD3830}"/>
          </ac:spMkLst>
        </pc:spChg>
        <pc:picChg chg="add mod">
          <ac:chgData name="Jim Wang" userId="165de940-f6a7-469a-b0a6-e75a293fc742" providerId="ADAL" clId="{8FCC315A-45FE-4C79-83A4-0CDABDBBDF9F}" dt="2021-11-04T23:03:41.918" v="181" actId="1076"/>
          <ac:picMkLst>
            <pc:docMk/>
            <pc:sldMk cId="2891566960" sldId="5207"/>
            <ac:picMk id="3" creationId="{49731D3B-DA4A-4BF6-BA0D-FB97508C1BB7}"/>
          </ac:picMkLst>
        </pc:picChg>
        <pc:picChg chg="del mod">
          <ac:chgData name="Jim Wang" userId="165de940-f6a7-469a-b0a6-e75a293fc742" providerId="ADAL" clId="{8FCC315A-45FE-4C79-83A4-0CDABDBBDF9F}" dt="2021-11-04T23:03:29.317" v="174" actId="478"/>
          <ac:picMkLst>
            <pc:docMk/>
            <pc:sldMk cId="2891566960" sldId="5207"/>
            <ac:picMk id="4" creationId="{5CFA8C2D-A8BE-41A0-9AC0-C734EC68E54E}"/>
          </ac:picMkLst>
        </pc:picChg>
      </pc:sldChg>
      <pc:sldChg chg="addSp delSp modSp add mod delAnim modAnim">
        <pc:chgData name="Jim Wang" userId="165de940-f6a7-469a-b0a6-e75a293fc742" providerId="ADAL" clId="{8FCC315A-45FE-4C79-83A4-0CDABDBBDF9F}" dt="2021-11-04T23:15:25.566" v="279" actId="6549"/>
        <pc:sldMkLst>
          <pc:docMk/>
          <pc:sldMk cId="1156344562" sldId="5208"/>
        </pc:sldMkLst>
        <pc:spChg chg="add mod">
          <ac:chgData name="Jim Wang" userId="165de940-f6a7-469a-b0a6-e75a293fc742" providerId="ADAL" clId="{8FCC315A-45FE-4C79-83A4-0CDABDBBDF9F}" dt="2021-11-04T23:12:54.759" v="234" actId="14100"/>
          <ac:spMkLst>
            <pc:docMk/>
            <pc:sldMk cId="1156344562" sldId="5208"/>
            <ac:spMk id="9" creationId="{9DDD546F-EE7B-4106-A55C-6E03F76BEEFD}"/>
          </ac:spMkLst>
        </pc:spChg>
        <pc:spChg chg="mod">
          <ac:chgData name="Jim Wang" userId="165de940-f6a7-469a-b0a6-e75a293fc742" providerId="ADAL" clId="{8FCC315A-45FE-4C79-83A4-0CDABDBBDF9F}" dt="2021-11-04T23:15:25.566" v="279" actId="6549"/>
          <ac:spMkLst>
            <pc:docMk/>
            <pc:sldMk cId="1156344562" sldId="5208"/>
            <ac:spMk id="10" creationId="{33942797-A43C-4BC0-8774-D048072F85B0}"/>
          </ac:spMkLst>
        </pc:spChg>
        <pc:spChg chg="del mod">
          <ac:chgData name="Jim Wang" userId="165de940-f6a7-469a-b0a6-e75a293fc742" providerId="ADAL" clId="{8FCC315A-45FE-4C79-83A4-0CDABDBBDF9F}" dt="2021-11-04T23:12:47.605" v="230" actId="21"/>
          <ac:spMkLst>
            <pc:docMk/>
            <pc:sldMk cId="1156344562" sldId="5208"/>
            <ac:spMk id="11" creationId="{270D14DE-DD5E-4472-BA98-8CCB4CAD3830}"/>
          </ac:spMkLst>
        </pc:spChg>
        <pc:picChg chg="del">
          <ac:chgData name="Jim Wang" userId="165de940-f6a7-469a-b0a6-e75a293fc742" providerId="ADAL" clId="{8FCC315A-45FE-4C79-83A4-0CDABDBBDF9F}" dt="2021-11-04T23:06:37.831" v="216" actId="478"/>
          <ac:picMkLst>
            <pc:docMk/>
            <pc:sldMk cId="1156344562" sldId="5208"/>
            <ac:picMk id="3" creationId="{49731D3B-DA4A-4BF6-BA0D-FB97508C1BB7}"/>
          </ac:picMkLst>
        </pc:picChg>
        <pc:picChg chg="add mod">
          <ac:chgData name="Jim Wang" userId="165de940-f6a7-469a-b0a6-e75a293fc742" providerId="ADAL" clId="{8FCC315A-45FE-4C79-83A4-0CDABDBBDF9F}" dt="2021-11-04T23:12:44.789" v="229" actId="14100"/>
          <ac:picMkLst>
            <pc:docMk/>
            <pc:sldMk cId="1156344562" sldId="5208"/>
            <ac:picMk id="4" creationId="{D77A6CBD-219E-4373-8A09-99CA07D1C2ED}"/>
          </ac:picMkLst>
        </pc:picChg>
      </pc:sldChg>
      <pc:sldChg chg="addSp delSp modSp add mod delAnim modAnim">
        <pc:chgData name="Jim Wang" userId="165de940-f6a7-469a-b0a6-e75a293fc742" providerId="ADAL" clId="{8FCC315A-45FE-4C79-83A4-0CDABDBBDF9F}" dt="2021-11-05T00:53:30.914" v="788" actId="14100"/>
        <pc:sldMkLst>
          <pc:docMk/>
          <pc:sldMk cId="1675871001" sldId="5209"/>
        </pc:sldMkLst>
        <pc:spChg chg="del">
          <ac:chgData name="Jim Wang" userId="165de940-f6a7-469a-b0a6-e75a293fc742" providerId="ADAL" clId="{8FCC315A-45FE-4C79-83A4-0CDABDBBDF9F}" dt="2021-11-05T00:47:18.025" v="770" actId="478"/>
          <ac:spMkLst>
            <pc:docMk/>
            <pc:sldMk cId="1675871001" sldId="5209"/>
            <ac:spMk id="6" creationId="{F621B3F6-EE98-4020-9A3D-65698C132142}"/>
          </ac:spMkLst>
        </pc:spChg>
        <pc:spChg chg="add mod">
          <ac:chgData name="Jim Wang" userId="165de940-f6a7-469a-b0a6-e75a293fc742" providerId="ADAL" clId="{8FCC315A-45FE-4C79-83A4-0CDABDBBDF9F}" dt="2021-11-05T00:53:30.914" v="788" actId="14100"/>
          <ac:spMkLst>
            <pc:docMk/>
            <pc:sldMk cId="1675871001" sldId="5209"/>
            <ac:spMk id="10" creationId="{35DB545C-71E7-4CF8-A6E1-B6CEA5CCF25B}"/>
          </ac:spMkLst>
        </pc:spChg>
        <pc:spChg chg="del">
          <ac:chgData name="Jim Wang" userId="165de940-f6a7-469a-b0a6-e75a293fc742" providerId="ADAL" clId="{8FCC315A-45FE-4C79-83A4-0CDABDBBDF9F}" dt="2021-11-05T00:46:49.653" v="689" actId="478"/>
          <ac:spMkLst>
            <pc:docMk/>
            <pc:sldMk cId="1675871001" sldId="5209"/>
            <ac:spMk id="14" creationId="{8E3DDD5F-7EDA-4473-B1D7-BD1A7F3997C8}"/>
          </ac:spMkLst>
        </pc:spChg>
        <pc:spChg chg="mod">
          <ac:chgData name="Jim Wang" userId="165de940-f6a7-469a-b0a6-e75a293fc742" providerId="ADAL" clId="{8FCC315A-45FE-4C79-83A4-0CDABDBBDF9F}" dt="2021-11-05T00:47:11.627" v="769" actId="6549"/>
          <ac:spMkLst>
            <pc:docMk/>
            <pc:sldMk cId="1675871001" sldId="5209"/>
            <ac:spMk id="14338" creationId="{00000000-0000-0000-0000-000000000000}"/>
          </ac:spMkLst>
        </pc:spChg>
        <pc:picChg chg="add mod">
          <ac:chgData name="Jim Wang" userId="165de940-f6a7-469a-b0a6-e75a293fc742" providerId="ADAL" clId="{8FCC315A-45FE-4C79-83A4-0CDABDBBDF9F}" dt="2021-11-05T00:53:11.556" v="784" actId="1076"/>
          <ac:picMkLst>
            <pc:docMk/>
            <pc:sldMk cId="1675871001" sldId="5209"/>
            <ac:picMk id="3" creationId="{BA2C7B3D-D630-4EE4-892C-EC6688064676}"/>
          </ac:picMkLst>
        </pc:picChg>
        <pc:picChg chg="del">
          <ac:chgData name="Jim Wang" userId="165de940-f6a7-469a-b0a6-e75a293fc742" providerId="ADAL" clId="{8FCC315A-45FE-4C79-83A4-0CDABDBBDF9F}" dt="2021-11-05T00:46:47.252" v="687" actId="478"/>
          <ac:picMkLst>
            <pc:docMk/>
            <pc:sldMk cId="1675871001" sldId="5209"/>
            <ac:picMk id="7" creationId="{087D1796-7CB4-4FF5-947F-E57240312D8C}"/>
          </ac:picMkLst>
        </pc:picChg>
        <pc:picChg chg="del">
          <ac:chgData name="Jim Wang" userId="165de940-f6a7-469a-b0a6-e75a293fc742" providerId="ADAL" clId="{8FCC315A-45FE-4C79-83A4-0CDABDBBDF9F}" dt="2021-11-05T00:46:48.175" v="688" actId="478"/>
          <ac:picMkLst>
            <pc:docMk/>
            <pc:sldMk cId="1675871001" sldId="5209"/>
            <ac:picMk id="9" creationId="{EBABC1FC-1B00-4551-80C0-17DA20F2ACB6}"/>
          </ac:picMkLst>
        </pc:picChg>
        <pc:picChg chg="del">
          <ac:chgData name="Jim Wang" userId="165de940-f6a7-469a-b0a6-e75a293fc742" providerId="ADAL" clId="{8FCC315A-45FE-4C79-83A4-0CDABDBBDF9F}" dt="2021-11-05T00:46:46.651" v="686" actId="478"/>
          <ac:picMkLst>
            <pc:docMk/>
            <pc:sldMk cId="1675871001" sldId="5209"/>
            <ac:picMk id="11" creationId="{2F63E503-EDAC-42CF-9B3F-2B9D2093A26C}"/>
          </ac:picMkLst>
        </pc:picChg>
      </pc:sldChg>
      <pc:sldChg chg="addSp delSp modSp add mod delAnim modAnim">
        <pc:chgData name="Jim Wang" userId="165de940-f6a7-469a-b0a6-e75a293fc742" providerId="ADAL" clId="{8FCC315A-45FE-4C79-83A4-0CDABDBBDF9F}" dt="2021-11-05T00:59:35.281" v="934" actId="692"/>
        <pc:sldMkLst>
          <pc:docMk/>
          <pc:sldMk cId="1507618424" sldId="5210"/>
        </pc:sldMkLst>
        <pc:spChg chg="add mod">
          <ac:chgData name="Jim Wang" userId="165de940-f6a7-469a-b0a6-e75a293fc742" providerId="ADAL" clId="{8FCC315A-45FE-4C79-83A4-0CDABDBBDF9F}" dt="2021-11-05T00:55:35.318" v="805" actId="14100"/>
          <ac:spMkLst>
            <pc:docMk/>
            <pc:sldMk cId="1507618424" sldId="5210"/>
            <ac:spMk id="8" creationId="{0690ED83-20E3-441C-B643-4AC8283012D2}"/>
          </ac:spMkLst>
        </pc:spChg>
        <pc:spChg chg="add mod">
          <ac:chgData name="Jim Wang" userId="165de940-f6a7-469a-b0a6-e75a293fc742" providerId="ADAL" clId="{8FCC315A-45FE-4C79-83A4-0CDABDBBDF9F}" dt="2021-11-05T00:55:44.226" v="808" actId="14100"/>
          <ac:spMkLst>
            <pc:docMk/>
            <pc:sldMk cId="1507618424" sldId="5210"/>
            <ac:spMk id="9" creationId="{657DE702-E8A7-4CFD-A77A-F7945214FEDA}"/>
          </ac:spMkLst>
        </pc:spChg>
        <pc:spChg chg="del">
          <ac:chgData name="Jim Wang" userId="165de940-f6a7-469a-b0a6-e75a293fc742" providerId="ADAL" clId="{8FCC315A-45FE-4C79-83A4-0CDABDBBDF9F}" dt="2021-11-05T00:53:48.341" v="792" actId="478"/>
          <ac:spMkLst>
            <pc:docMk/>
            <pc:sldMk cId="1507618424" sldId="5210"/>
            <ac:spMk id="10" creationId="{5314AA0B-B482-40D1-8300-A448B0972340}"/>
          </ac:spMkLst>
        </pc:spChg>
        <pc:spChg chg="add mod">
          <ac:chgData name="Jim Wang" userId="165de940-f6a7-469a-b0a6-e75a293fc742" providerId="ADAL" clId="{8FCC315A-45FE-4C79-83A4-0CDABDBBDF9F}" dt="2021-11-05T00:57:29.520" v="904" actId="1076"/>
          <ac:spMkLst>
            <pc:docMk/>
            <pc:sldMk cId="1507618424" sldId="5210"/>
            <ac:spMk id="11" creationId="{202BCB45-5EFC-4C1D-A966-53A03FA6F82A}"/>
          </ac:spMkLst>
        </pc:spChg>
        <pc:spChg chg="del">
          <ac:chgData name="Jim Wang" userId="165de940-f6a7-469a-b0a6-e75a293fc742" providerId="ADAL" clId="{8FCC315A-45FE-4C79-83A4-0CDABDBBDF9F}" dt="2021-11-05T00:53:46.234" v="791" actId="478"/>
          <ac:spMkLst>
            <pc:docMk/>
            <pc:sldMk cId="1507618424" sldId="5210"/>
            <ac:spMk id="12" creationId="{9F7E8A32-6CBB-45D6-9371-3FD4AADE2761}"/>
          </ac:spMkLst>
        </pc:spChg>
        <pc:spChg chg="add mod">
          <ac:chgData name="Jim Wang" userId="165de940-f6a7-469a-b0a6-e75a293fc742" providerId="ADAL" clId="{8FCC315A-45FE-4C79-83A4-0CDABDBBDF9F}" dt="2021-11-05T00:58:51.472" v="928" actId="14100"/>
          <ac:spMkLst>
            <pc:docMk/>
            <pc:sldMk cId="1507618424" sldId="5210"/>
            <ac:spMk id="14" creationId="{295EBFA9-F455-42B5-81B2-8EC53AF674AB}"/>
          </ac:spMkLst>
        </pc:spChg>
        <pc:picChg chg="del">
          <ac:chgData name="Jim Wang" userId="165de940-f6a7-469a-b0a6-e75a293fc742" providerId="ADAL" clId="{8FCC315A-45FE-4C79-83A4-0CDABDBBDF9F}" dt="2021-11-05T00:53:49.168" v="793" actId="478"/>
          <ac:picMkLst>
            <pc:docMk/>
            <pc:sldMk cId="1507618424" sldId="5210"/>
            <ac:picMk id="2" creationId="{910B4FAD-5557-48B4-94F4-21D4D24B2BAD}"/>
          </ac:picMkLst>
        </pc:picChg>
        <pc:picChg chg="add mod">
          <ac:chgData name="Jim Wang" userId="165de940-f6a7-469a-b0a6-e75a293fc742" providerId="ADAL" clId="{8FCC315A-45FE-4C79-83A4-0CDABDBBDF9F}" dt="2021-11-05T00:55:03.578" v="799" actId="1076"/>
          <ac:picMkLst>
            <pc:docMk/>
            <pc:sldMk cId="1507618424" sldId="5210"/>
            <ac:picMk id="4" creationId="{1CB6A58B-9324-489C-8E00-CAB4C058613F}"/>
          </ac:picMkLst>
        </pc:picChg>
        <pc:cxnChg chg="add mod">
          <ac:chgData name="Jim Wang" userId="165de940-f6a7-469a-b0a6-e75a293fc742" providerId="ADAL" clId="{8FCC315A-45FE-4C79-83A4-0CDABDBBDF9F}" dt="2021-11-05T00:59:35.281" v="934" actId="692"/>
          <ac:cxnSpMkLst>
            <pc:docMk/>
            <pc:sldMk cId="1507618424" sldId="5210"/>
            <ac:cxnSpMk id="6" creationId="{C5B56A15-F9C6-47AC-9A39-B5C794CCA631}"/>
          </ac:cxnSpMkLst>
        </pc:cxnChg>
      </pc:sldChg>
      <pc:sldChg chg="add del">
        <pc:chgData name="Jim Wang" userId="165de940-f6a7-469a-b0a6-e75a293fc742" providerId="ADAL" clId="{8FCC315A-45FE-4C79-83A4-0CDABDBBDF9F}" dt="2021-11-05T00:59:59.567" v="937"/>
        <pc:sldMkLst>
          <pc:docMk/>
          <pc:sldMk cId="3091125053" sldId="5211"/>
        </pc:sldMkLst>
      </pc:sldChg>
      <pc:sldChg chg="addSp delSp modSp add mod delAnim modAnim">
        <pc:chgData name="Jim Wang" userId="165de940-f6a7-469a-b0a6-e75a293fc742" providerId="ADAL" clId="{8FCC315A-45FE-4C79-83A4-0CDABDBBDF9F}" dt="2021-11-05T01:10:50.844" v="976" actId="14100"/>
        <pc:sldMkLst>
          <pc:docMk/>
          <pc:sldMk cId="3558390597" sldId="5211"/>
        </pc:sldMkLst>
        <pc:spChg chg="del">
          <ac:chgData name="Jim Wang" userId="165de940-f6a7-469a-b0a6-e75a293fc742" providerId="ADAL" clId="{8FCC315A-45FE-4C79-83A4-0CDABDBBDF9F}" dt="2021-11-05T01:00:11.536" v="939" actId="478"/>
          <ac:spMkLst>
            <pc:docMk/>
            <pc:sldMk cId="3558390597" sldId="5211"/>
            <ac:spMk id="6" creationId="{9D403461-C7BF-4AF1-BA5D-1BD5E05408B1}"/>
          </ac:spMkLst>
        </pc:spChg>
        <pc:spChg chg="add mod">
          <ac:chgData name="Jim Wang" userId="165de940-f6a7-469a-b0a6-e75a293fc742" providerId="ADAL" clId="{8FCC315A-45FE-4C79-83A4-0CDABDBBDF9F}" dt="2021-11-05T01:05:42.634" v="953" actId="14100"/>
          <ac:spMkLst>
            <pc:docMk/>
            <pc:sldMk cId="3558390597" sldId="5211"/>
            <ac:spMk id="10" creationId="{883720FD-FC8D-425E-BDFD-A25761CFBEB5}"/>
          </ac:spMkLst>
        </pc:spChg>
        <pc:picChg chg="del">
          <ac:chgData name="Jim Wang" userId="165de940-f6a7-469a-b0a6-e75a293fc742" providerId="ADAL" clId="{8FCC315A-45FE-4C79-83A4-0CDABDBBDF9F}" dt="2021-11-05T01:00:14.720" v="943" actId="478"/>
          <ac:picMkLst>
            <pc:docMk/>
            <pc:sldMk cId="3558390597" sldId="5211"/>
            <ac:picMk id="3" creationId="{147055E5-BB9C-4361-BE79-C6DE091700AA}"/>
          </ac:picMkLst>
        </pc:picChg>
        <pc:picChg chg="del">
          <ac:chgData name="Jim Wang" userId="165de940-f6a7-469a-b0a6-e75a293fc742" providerId="ADAL" clId="{8FCC315A-45FE-4C79-83A4-0CDABDBBDF9F}" dt="2021-11-05T01:00:12.237" v="940" actId="478"/>
          <ac:picMkLst>
            <pc:docMk/>
            <pc:sldMk cId="3558390597" sldId="5211"/>
            <ac:picMk id="4" creationId="{DD28C8F4-89A8-4DC3-8E8C-4822AC6B2249}"/>
          </ac:picMkLst>
        </pc:picChg>
        <pc:picChg chg="del">
          <ac:chgData name="Jim Wang" userId="165de940-f6a7-469a-b0a6-e75a293fc742" providerId="ADAL" clId="{8FCC315A-45FE-4C79-83A4-0CDABDBBDF9F}" dt="2021-11-05T01:00:13.018" v="941" actId="478"/>
          <ac:picMkLst>
            <pc:docMk/>
            <pc:sldMk cId="3558390597" sldId="5211"/>
            <ac:picMk id="5" creationId="{1B881BD8-E7DA-4F85-AE6C-693C0BB2529F}"/>
          </ac:picMkLst>
        </pc:picChg>
        <pc:picChg chg="del">
          <ac:chgData name="Jim Wang" userId="165de940-f6a7-469a-b0a6-e75a293fc742" providerId="ADAL" clId="{8FCC315A-45FE-4C79-83A4-0CDABDBBDF9F}" dt="2021-11-05T01:00:13.463" v="942" actId="478"/>
          <ac:picMkLst>
            <pc:docMk/>
            <pc:sldMk cId="3558390597" sldId="5211"/>
            <ac:picMk id="7" creationId="{366AC81A-F293-4CBB-83B6-C27CA4560699}"/>
          </ac:picMkLst>
        </pc:picChg>
        <pc:picChg chg="add mod">
          <ac:chgData name="Jim Wang" userId="165de940-f6a7-469a-b0a6-e75a293fc742" providerId="ADAL" clId="{8FCC315A-45FE-4C79-83A4-0CDABDBBDF9F}" dt="2021-11-05T01:05:23.622" v="948" actId="14100"/>
          <ac:picMkLst>
            <pc:docMk/>
            <pc:sldMk cId="3558390597" sldId="5211"/>
            <ac:picMk id="8" creationId="{C2D50F88-1463-451B-950D-D1CBC636172D}"/>
          </ac:picMkLst>
        </pc:picChg>
        <pc:picChg chg="add mod">
          <ac:chgData name="Jim Wang" userId="165de940-f6a7-469a-b0a6-e75a293fc742" providerId="ADAL" clId="{8FCC315A-45FE-4C79-83A4-0CDABDBBDF9F}" dt="2021-11-05T01:10:39.703" v="973" actId="108"/>
          <ac:picMkLst>
            <pc:docMk/>
            <pc:sldMk cId="3558390597" sldId="5211"/>
            <ac:picMk id="11" creationId="{CC2B170A-CE83-4117-B7D4-66E12485AC1A}"/>
          </ac:picMkLst>
        </pc:picChg>
        <pc:picChg chg="add mod">
          <ac:chgData name="Jim Wang" userId="165de940-f6a7-469a-b0a6-e75a293fc742" providerId="ADAL" clId="{8FCC315A-45FE-4C79-83A4-0CDABDBBDF9F}" dt="2021-11-05T01:10:50.844" v="976" actId="14100"/>
          <ac:picMkLst>
            <pc:docMk/>
            <pc:sldMk cId="3558390597" sldId="5211"/>
            <ac:picMk id="13" creationId="{1EABB3BC-681D-4D5B-967F-C6182B5DB3BD}"/>
          </ac:picMkLst>
        </pc:picChg>
      </pc:sldChg>
      <pc:sldChg chg="addSp delSp modSp add del mod delAnim modAnim">
        <pc:chgData name="Jim Wang" userId="165de940-f6a7-469a-b0a6-e75a293fc742" providerId="ADAL" clId="{8FCC315A-45FE-4C79-83A4-0CDABDBBDF9F}" dt="2021-11-05T03:49:46.021" v="1055" actId="47"/>
        <pc:sldMkLst>
          <pc:docMk/>
          <pc:sldMk cId="2750729505" sldId="5212"/>
        </pc:sldMkLst>
        <pc:spChg chg="del">
          <ac:chgData name="Jim Wang" userId="165de940-f6a7-469a-b0a6-e75a293fc742" providerId="ADAL" clId="{8FCC315A-45FE-4C79-83A4-0CDABDBBDF9F}" dt="2021-11-05T01:11:13.510" v="979" actId="478"/>
          <ac:spMkLst>
            <pc:docMk/>
            <pc:sldMk cId="2750729505" sldId="5212"/>
            <ac:spMk id="9" creationId="{E36AFC0F-91EF-42BA-8672-16CD8D1086AE}"/>
          </ac:spMkLst>
        </pc:spChg>
        <pc:spChg chg="del">
          <ac:chgData name="Jim Wang" userId="165de940-f6a7-469a-b0a6-e75a293fc742" providerId="ADAL" clId="{8FCC315A-45FE-4C79-83A4-0CDABDBBDF9F}" dt="2021-11-05T01:11:17.198" v="982" actId="478"/>
          <ac:spMkLst>
            <pc:docMk/>
            <pc:sldMk cId="2750729505" sldId="5212"/>
            <ac:spMk id="10" creationId="{8817E832-7776-47DF-9EF6-2BDEE9574F1C}"/>
          </ac:spMkLst>
        </pc:spChg>
        <pc:spChg chg="del mod">
          <ac:chgData name="Jim Wang" userId="165de940-f6a7-469a-b0a6-e75a293fc742" providerId="ADAL" clId="{8FCC315A-45FE-4C79-83A4-0CDABDBBDF9F}" dt="2021-11-05T01:11:18.106" v="983" actId="478"/>
          <ac:spMkLst>
            <pc:docMk/>
            <pc:sldMk cId="2750729505" sldId="5212"/>
            <ac:spMk id="11" creationId="{35657649-2355-4A6A-BA8E-E516965F3731}"/>
          </ac:spMkLst>
        </pc:spChg>
        <pc:spChg chg="add mod">
          <ac:chgData name="Jim Wang" userId="165de940-f6a7-469a-b0a6-e75a293fc742" providerId="ADAL" clId="{8FCC315A-45FE-4C79-83A4-0CDABDBBDF9F}" dt="2021-11-05T01:20:43.155" v="1006" actId="14100"/>
          <ac:spMkLst>
            <pc:docMk/>
            <pc:sldMk cId="2750729505" sldId="5212"/>
            <ac:spMk id="13" creationId="{FE921FF5-2DB1-4A6B-941E-453F17B7A882}"/>
          </ac:spMkLst>
        </pc:spChg>
        <pc:spChg chg="add mod">
          <ac:chgData name="Jim Wang" userId="165de940-f6a7-469a-b0a6-e75a293fc742" providerId="ADAL" clId="{8FCC315A-45FE-4C79-83A4-0CDABDBBDF9F}" dt="2021-11-05T01:21:39.110" v="1018" actId="14100"/>
          <ac:spMkLst>
            <pc:docMk/>
            <pc:sldMk cId="2750729505" sldId="5212"/>
            <ac:spMk id="14" creationId="{3605B007-A0BA-42F6-BC81-0D584E3A0CBE}"/>
          </ac:spMkLst>
        </pc:spChg>
        <pc:spChg chg="add del mod">
          <ac:chgData name="Jim Wang" userId="165de940-f6a7-469a-b0a6-e75a293fc742" providerId="ADAL" clId="{8FCC315A-45FE-4C79-83A4-0CDABDBBDF9F}" dt="2021-11-05T01:21:16.110" v="1014" actId="21"/>
          <ac:spMkLst>
            <pc:docMk/>
            <pc:sldMk cId="2750729505" sldId="5212"/>
            <ac:spMk id="15" creationId="{18890414-1E35-49B9-BA91-6626E5DAAAED}"/>
          </ac:spMkLst>
        </pc:spChg>
        <pc:spChg chg="add mod">
          <ac:chgData name="Jim Wang" userId="165de940-f6a7-469a-b0a6-e75a293fc742" providerId="ADAL" clId="{8FCC315A-45FE-4C79-83A4-0CDABDBBDF9F}" dt="2021-11-05T01:21:20.222" v="1016" actId="1076"/>
          <ac:spMkLst>
            <pc:docMk/>
            <pc:sldMk cId="2750729505" sldId="5212"/>
            <ac:spMk id="17" creationId="{4D324B3A-340C-4D34-A3EA-3A317AB57D3F}"/>
          </ac:spMkLst>
        </pc:spChg>
        <pc:picChg chg="del">
          <ac:chgData name="Jim Wang" userId="165de940-f6a7-469a-b0a6-e75a293fc742" providerId="ADAL" clId="{8FCC315A-45FE-4C79-83A4-0CDABDBBDF9F}" dt="2021-11-05T01:11:14.106" v="980" actId="478"/>
          <ac:picMkLst>
            <pc:docMk/>
            <pc:sldMk cId="2750729505" sldId="5212"/>
            <ac:picMk id="3" creationId="{7EAD960D-6388-420F-B04F-74CBEDECF166}"/>
          </ac:picMkLst>
        </pc:picChg>
        <pc:picChg chg="add del mod">
          <ac:chgData name="Jim Wang" userId="165de940-f6a7-469a-b0a6-e75a293fc742" providerId="ADAL" clId="{8FCC315A-45FE-4C79-83A4-0CDABDBBDF9F}" dt="2021-11-05T01:19:37.831" v="990" actId="478"/>
          <ac:picMkLst>
            <pc:docMk/>
            <pc:sldMk cId="2750729505" sldId="5212"/>
            <ac:picMk id="4" creationId="{53900A39-5134-48F5-A186-020139F03F53}"/>
          </ac:picMkLst>
        </pc:picChg>
        <pc:picChg chg="add del mod">
          <ac:chgData name="Jim Wang" userId="165de940-f6a7-469a-b0a6-e75a293fc742" providerId="ADAL" clId="{8FCC315A-45FE-4C79-83A4-0CDABDBBDF9F}" dt="2021-11-05T01:20:15.806" v="997" actId="478"/>
          <ac:picMkLst>
            <pc:docMk/>
            <pc:sldMk cId="2750729505" sldId="5212"/>
            <ac:picMk id="6" creationId="{B0284F7D-87CE-4C3A-8B2E-987EF50049AC}"/>
          </ac:picMkLst>
        </pc:picChg>
        <pc:picChg chg="add mod">
          <ac:chgData name="Jim Wang" userId="165de940-f6a7-469a-b0a6-e75a293fc742" providerId="ADAL" clId="{8FCC315A-45FE-4C79-83A4-0CDABDBBDF9F}" dt="2021-11-05T01:20:25.722" v="1003" actId="1076"/>
          <ac:picMkLst>
            <pc:docMk/>
            <pc:sldMk cId="2750729505" sldId="5212"/>
            <ac:picMk id="12" creationId="{5FA3491C-4DF2-451C-A726-8713B3C6414A}"/>
          </ac:picMkLst>
        </pc:picChg>
        <pc:picChg chg="add mod">
          <ac:chgData name="Jim Wang" userId="165de940-f6a7-469a-b0a6-e75a293fc742" providerId="ADAL" clId="{8FCC315A-45FE-4C79-83A4-0CDABDBBDF9F}" dt="2021-11-05T01:21:11.296" v="1012" actId="1076"/>
          <ac:picMkLst>
            <pc:docMk/>
            <pc:sldMk cId="2750729505" sldId="5212"/>
            <ac:picMk id="16" creationId="{C8A7A023-FA26-437E-9B57-C945031DADA5}"/>
          </ac:picMkLst>
        </pc:picChg>
      </pc:sldChg>
      <pc:sldChg chg="addSp delSp modSp add mod delAnim">
        <pc:chgData name="Jim Wang" userId="165de940-f6a7-469a-b0a6-e75a293fc742" providerId="ADAL" clId="{8FCC315A-45FE-4C79-83A4-0CDABDBBDF9F}" dt="2021-11-05T04:37:04.910" v="1076" actId="14100"/>
        <pc:sldMkLst>
          <pc:docMk/>
          <pc:sldMk cId="3895754898" sldId="5213"/>
        </pc:sldMkLst>
        <pc:spChg chg="mod">
          <ac:chgData name="Jim Wang" userId="165de940-f6a7-469a-b0a6-e75a293fc742" providerId="ADAL" clId="{8FCC315A-45FE-4C79-83A4-0CDABDBBDF9F}" dt="2021-11-05T01:29:21.041" v="1026" actId="20577"/>
          <ac:spMkLst>
            <pc:docMk/>
            <pc:sldMk cId="3895754898" sldId="5213"/>
            <ac:spMk id="8" creationId="{017E1F74-D87D-4B39-88AD-4740B10754FE}"/>
          </ac:spMkLst>
        </pc:spChg>
        <pc:spChg chg="del">
          <ac:chgData name="Jim Wang" userId="165de940-f6a7-469a-b0a6-e75a293fc742" providerId="ADAL" clId="{8FCC315A-45FE-4C79-83A4-0CDABDBBDF9F}" dt="2021-11-05T01:29:49.328" v="1028" actId="478"/>
          <ac:spMkLst>
            <pc:docMk/>
            <pc:sldMk cId="3895754898" sldId="5213"/>
            <ac:spMk id="9" creationId="{E36AFC0F-91EF-42BA-8672-16CD8D1086AE}"/>
          </ac:spMkLst>
        </pc:spChg>
        <pc:spChg chg="del">
          <ac:chgData name="Jim Wang" userId="165de940-f6a7-469a-b0a6-e75a293fc742" providerId="ADAL" clId="{8FCC315A-45FE-4C79-83A4-0CDABDBBDF9F}" dt="2021-11-05T01:29:52.528" v="1030" actId="478"/>
          <ac:spMkLst>
            <pc:docMk/>
            <pc:sldMk cId="3895754898" sldId="5213"/>
            <ac:spMk id="10" creationId="{8817E832-7776-47DF-9EF6-2BDEE9574F1C}"/>
          </ac:spMkLst>
        </pc:spChg>
        <pc:spChg chg="del">
          <ac:chgData name="Jim Wang" userId="165de940-f6a7-469a-b0a6-e75a293fc742" providerId="ADAL" clId="{8FCC315A-45FE-4C79-83A4-0CDABDBBDF9F}" dt="2021-11-05T01:29:51.657" v="1029" actId="478"/>
          <ac:spMkLst>
            <pc:docMk/>
            <pc:sldMk cId="3895754898" sldId="5213"/>
            <ac:spMk id="11" creationId="{35657649-2355-4A6A-BA8E-E516965F3731}"/>
          </ac:spMkLst>
        </pc:spChg>
        <pc:picChg chg="del">
          <ac:chgData name="Jim Wang" userId="165de940-f6a7-469a-b0a6-e75a293fc742" providerId="ADAL" clId="{8FCC315A-45FE-4C79-83A4-0CDABDBBDF9F}" dt="2021-11-05T01:29:48.083" v="1027" actId="478"/>
          <ac:picMkLst>
            <pc:docMk/>
            <pc:sldMk cId="3895754898" sldId="5213"/>
            <ac:picMk id="3" creationId="{7EAD960D-6388-420F-B04F-74CBEDECF166}"/>
          </ac:picMkLst>
        </pc:picChg>
        <pc:picChg chg="add mod">
          <ac:chgData name="Jim Wang" userId="165de940-f6a7-469a-b0a6-e75a293fc742" providerId="ADAL" clId="{8FCC315A-45FE-4C79-83A4-0CDABDBBDF9F}" dt="2021-11-05T04:37:04.910" v="1076" actId="14100"/>
          <ac:picMkLst>
            <pc:docMk/>
            <pc:sldMk cId="3895754898" sldId="5213"/>
            <ac:picMk id="4" creationId="{B663ED27-8028-4CD6-9F2B-96A9C1CDE4B1}"/>
          </ac:picMkLst>
        </pc:picChg>
      </pc:sldChg>
      <pc:sldChg chg="addSp delSp modSp add del mod delAnim modAnim">
        <pc:chgData name="Jim Wang" userId="165de940-f6a7-469a-b0a6-e75a293fc742" providerId="ADAL" clId="{8FCC315A-45FE-4C79-83A4-0CDABDBBDF9F}" dt="2021-11-05T04:28:20.734" v="1070" actId="47"/>
        <pc:sldMkLst>
          <pc:docMk/>
          <pc:sldMk cId="2371290248" sldId="5214"/>
        </pc:sldMkLst>
        <pc:spChg chg="add mod">
          <ac:chgData name="Jim Wang" userId="165de940-f6a7-469a-b0a6-e75a293fc742" providerId="ADAL" clId="{8FCC315A-45FE-4C79-83A4-0CDABDBBDF9F}" dt="2021-11-05T03:48:53.536" v="1050" actId="14100"/>
          <ac:spMkLst>
            <pc:docMk/>
            <pc:sldMk cId="2371290248" sldId="5214"/>
            <ac:spMk id="10" creationId="{5586F724-A7F4-44CA-951C-F9F2520384ED}"/>
          </ac:spMkLst>
        </pc:spChg>
        <pc:spChg chg="add mod">
          <ac:chgData name="Jim Wang" userId="165de940-f6a7-469a-b0a6-e75a293fc742" providerId="ADAL" clId="{8FCC315A-45FE-4C79-83A4-0CDABDBBDF9F}" dt="2021-11-05T03:48:56.471" v="1051" actId="1076"/>
          <ac:spMkLst>
            <pc:docMk/>
            <pc:sldMk cId="2371290248" sldId="5214"/>
            <ac:spMk id="11" creationId="{B4333C38-CB5F-413F-AAF2-8A06B0BF2C65}"/>
          </ac:spMkLst>
        </pc:spChg>
        <pc:spChg chg="del">
          <ac:chgData name="Jim Wang" userId="165de940-f6a7-469a-b0a6-e75a293fc742" providerId="ADAL" clId="{8FCC315A-45FE-4C79-83A4-0CDABDBBDF9F}" dt="2021-11-05T03:48:20.219" v="1041" actId="478"/>
          <ac:spMkLst>
            <pc:docMk/>
            <pc:sldMk cId="2371290248" sldId="5214"/>
            <ac:spMk id="13" creationId="{FE921FF5-2DB1-4A6B-941E-453F17B7A882}"/>
          </ac:spMkLst>
        </pc:spChg>
        <pc:spChg chg="del">
          <ac:chgData name="Jim Wang" userId="165de940-f6a7-469a-b0a6-e75a293fc742" providerId="ADAL" clId="{8FCC315A-45FE-4C79-83A4-0CDABDBBDF9F}" dt="2021-11-05T03:48:18.831" v="1040" actId="478"/>
          <ac:spMkLst>
            <pc:docMk/>
            <pc:sldMk cId="2371290248" sldId="5214"/>
            <ac:spMk id="14" creationId="{3605B007-A0BA-42F6-BC81-0D584E3A0CBE}"/>
          </ac:spMkLst>
        </pc:spChg>
        <pc:spChg chg="del mod">
          <ac:chgData name="Jim Wang" userId="165de940-f6a7-469a-b0a6-e75a293fc742" providerId="ADAL" clId="{8FCC315A-45FE-4C79-83A4-0CDABDBBDF9F}" dt="2021-11-05T03:48:17.555" v="1038" actId="478"/>
          <ac:spMkLst>
            <pc:docMk/>
            <pc:sldMk cId="2371290248" sldId="5214"/>
            <ac:spMk id="17" creationId="{4D324B3A-340C-4D34-A3EA-3A317AB57D3F}"/>
          </ac:spMkLst>
        </pc:spChg>
        <pc:spChg chg="add mod">
          <ac:chgData name="Jim Wang" userId="165de940-f6a7-469a-b0a6-e75a293fc742" providerId="ADAL" clId="{8FCC315A-45FE-4C79-83A4-0CDABDBBDF9F}" dt="2021-11-05T03:49:01.869" v="1054" actId="1076"/>
          <ac:spMkLst>
            <pc:docMk/>
            <pc:sldMk cId="2371290248" sldId="5214"/>
            <ac:spMk id="18" creationId="{ED89590D-1ECD-4137-A16D-3328889CBB08}"/>
          </ac:spMkLst>
        </pc:spChg>
        <pc:picChg chg="add mod">
          <ac:chgData name="Jim Wang" userId="165de940-f6a7-469a-b0a6-e75a293fc742" providerId="ADAL" clId="{8FCC315A-45FE-4C79-83A4-0CDABDBBDF9F}" dt="2021-11-05T03:48:35.162" v="1047" actId="14100"/>
          <ac:picMkLst>
            <pc:docMk/>
            <pc:sldMk cId="2371290248" sldId="5214"/>
            <ac:picMk id="3" creationId="{2B3E8770-131C-484E-BF56-767DFE3285F7}"/>
          </ac:picMkLst>
        </pc:picChg>
        <pc:picChg chg="del">
          <ac:chgData name="Jim Wang" userId="165de940-f6a7-469a-b0a6-e75a293fc742" providerId="ADAL" clId="{8FCC315A-45FE-4C79-83A4-0CDABDBBDF9F}" dt="2021-11-05T03:48:13.610" v="1035" actId="478"/>
          <ac:picMkLst>
            <pc:docMk/>
            <pc:sldMk cId="2371290248" sldId="5214"/>
            <ac:picMk id="12" creationId="{5FA3491C-4DF2-451C-A726-8713B3C6414A}"/>
          </ac:picMkLst>
        </pc:picChg>
        <pc:picChg chg="add mod">
          <ac:chgData name="Jim Wang" userId="165de940-f6a7-469a-b0a6-e75a293fc742" providerId="ADAL" clId="{8FCC315A-45FE-4C79-83A4-0CDABDBBDF9F}" dt="2021-11-05T03:48:58.258" v="1052" actId="1076"/>
          <ac:picMkLst>
            <pc:docMk/>
            <pc:sldMk cId="2371290248" sldId="5214"/>
            <ac:picMk id="15" creationId="{58043160-94EF-4E1A-9202-11897250891D}"/>
          </ac:picMkLst>
        </pc:picChg>
        <pc:picChg chg="del">
          <ac:chgData name="Jim Wang" userId="165de940-f6a7-469a-b0a6-e75a293fc742" providerId="ADAL" clId="{8FCC315A-45FE-4C79-83A4-0CDABDBBDF9F}" dt="2021-11-05T03:48:18.105" v="1039" actId="478"/>
          <ac:picMkLst>
            <pc:docMk/>
            <pc:sldMk cId="2371290248" sldId="5214"/>
            <ac:picMk id="16" creationId="{C8A7A023-FA26-437E-9B57-C945031DADA5}"/>
          </ac:picMkLst>
        </pc:picChg>
      </pc:sldChg>
      <pc:sldChg chg="addSp delSp modSp add mod delAnim modAnim">
        <pc:chgData name="Jim Wang" userId="165de940-f6a7-469a-b0a6-e75a293fc742" providerId="ADAL" clId="{8FCC315A-45FE-4C79-83A4-0CDABDBBDF9F}" dt="2021-11-05T04:28:24.966" v="1071" actId="1076"/>
        <pc:sldMkLst>
          <pc:docMk/>
          <pc:sldMk cId="1187281883" sldId="5215"/>
        </pc:sldMkLst>
        <pc:spChg chg="del">
          <ac:chgData name="Jim Wang" userId="165de940-f6a7-469a-b0a6-e75a293fc742" providerId="ADAL" clId="{8FCC315A-45FE-4C79-83A4-0CDABDBBDF9F}" dt="2021-11-05T04:27:43.015" v="1062" actId="478"/>
          <ac:spMkLst>
            <pc:docMk/>
            <pc:sldMk cId="1187281883" sldId="5215"/>
            <ac:spMk id="10" creationId="{5586F724-A7F4-44CA-951C-F9F2520384ED}"/>
          </ac:spMkLst>
        </pc:spChg>
        <pc:spChg chg="del">
          <ac:chgData name="Jim Wang" userId="165de940-f6a7-469a-b0a6-e75a293fc742" providerId="ADAL" clId="{8FCC315A-45FE-4C79-83A4-0CDABDBBDF9F}" dt="2021-11-05T04:27:41.125" v="1060" actId="478"/>
          <ac:spMkLst>
            <pc:docMk/>
            <pc:sldMk cId="1187281883" sldId="5215"/>
            <ac:spMk id="11" creationId="{B4333C38-CB5F-413F-AAF2-8A06B0BF2C65}"/>
          </ac:spMkLst>
        </pc:spChg>
        <pc:spChg chg="add mod">
          <ac:chgData name="Jim Wang" userId="165de940-f6a7-469a-b0a6-e75a293fc742" providerId="ADAL" clId="{8FCC315A-45FE-4C79-83A4-0CDABDBBDF9F}" dt="2021-11-05T04:28:08.895" v="1068"/>
          <ac:spMkLst>
            <pc:docMk/>
            <pc:sldMk cId="1187281883" sldId="5215"/>
            <ac:spMk id="12" creationId="{F62FE1C3-7592-4113-B710-A781EC49178E}"/>
          </ac:spMkLst>
        </pc:spChg>
        <pc:spChg chg="add mod">
          <ac:chgData name="Jim Wang" userId="165de940-f6a7-469a-b0a6-e75a293fc742" providerId="ADAL" clId="{8FCC315A-45FE-4C79-83A4-0CDABDBBDF9F}" dt="2021-11-05T04:28:15.294" v="1069" actId="1076"/>
          <ac:spMkLst>
            <pc:docMk/>
            <pc:sldMk cId="1187281883" sldId="5215"/>
            <ac:spMk id="13" creationId="{90FD515D-9C76-4273-9437-F88B4F4F1235}"/>
          </ac:spMkLst>
        </pc:spChg>
        <pc:spChg chg="add mod">
          <ac:chgData name="Jim Wang" userId="165de940-f6a7-469a-b0a6-e75a293fc742" providerId="ADAL" clId="{8FCC315A-45FE-4C79-83A4-0CDABDBBDF9F}" dt="2021-11-05T04:28:24.966" v="1071" actId="1076"/>
          <ac:spMkLst>
            <pc:docMk/>
            <pc:sldMk cId="1187281883" sldId="5215"/>
            <ac:spMk id="16" creationId="{C03F2DA9-DA50-47C8-AABC-7BC8FFDED74D}"/>
          </ac:spMkLst>
        </pc:spChg>
        <pc:spChg chg="del mod">
          <ac:chgData name="Jim Wang" userId="165de940-f6a7-469a-b0a6-e75a293fc742" providerId="ADAL" clId="{8FCC315A-45FE-4C79-83A4-0CDABDBBDF9F}" dt="2021-11-05T04:27:41.959" v="1061" actId="478"/>
          <ac:spMkLst>
            <pc:docMk/>
            <pc:sldMk cId="1187281883" sldId="5215"/>
            <ac:spMk id="18" creationId="{ED89590D-1ECD-4137-A16D-3328889CBB08}"/>
          </ac:spMkLst>
        </pc:spChg>
        <pc:picChg chg="del">
          <ac:chgData name="Jim Wang" userId="165de940-f6a7-469a-b0a6-e75a293fc742" providerId="ADAL" clId="{8FCC315A-45FE-4C79-83A4-0CDABDBBDF9F}" dt="2021-11-05T04:27:37.422" v="1057" actId="478"/>
          <ac:picMkLst>
            <pc:docMk/>
            <pc:sldMk cId="1187281883" sldId="5215"/>
            <ac:picMk id="3" creationId="{2B3E8770-131C-484E-BF56-767DFE3285F7}"/>
          </ac:picMkLst>
        </pc:picChg>
        <pc:picChg chg="add mod">
          <ac:chgData name="Jim Wang" userId="165de940-f6a7-469a-b0a6-e75a293fc742" providerId="ADAL" clId="{8FCC315A-45FE-4C79-83A4-0CDABDBBDF9F}" dt="2021-11-05T04:27:54.604" v="1067" actId="14100"/>
          <ac:picMkLst>
            <pc:docMk/>
            <pc:sldMk cId="1187281883" sldId="5215"/>
            <ac:picMk id="4" creationId="{8AECA4DF-C4A3-4922-9215-B4A7A903D9CE}"/>
          </ac:picMkLst>
        </pc:picChg>
        <pc:picChg chg="add mod">
          <ac:chgData name="Jim Wang" userId="165de940-f6a7-469a-b0a6-e75a293fc742" providerId="ADAL" clId="{8FCC315A-45FE-4C79-83A4-0CDABDBBDF9F}" dt="2021-11-05T04:28:15.294" v="1069" actId="1076"/>
          <ac:picMkLst>
            <pc:docMk/>
            <pc:sldMk cId="1187281883" sldId="5215"/>
            <ac:picMk id="14" creationId="{37953193-042F-4181-B3A1-AE1435054048}"/>
          </ac:picMkLst>
        </pc:picChg>
        <pc:picChg chg="del">
          <ac:chgData name="Jim Wang" userId="165de940-f6a7-469a-b0a6-e75a293fc742" providerId="ADAL" clId="{8FCC315A-45FE-4C79-83A4-0CDABDBBDF9F}" dt="2021-11-05T04:27:39.928" v="1059" actId="478"/>
          <ac:picMkLst>
            <pc:docMk/>
            <pc:sldMk cId="1187281883" sldId="5215"/>
            <ac:picMk id="15" creationId="{58043160-94EF-4E1A-9202-11897250891D}"/>
          </ac:picMkLst>
        </pc:picChg>
      </pc:sldChg>
      <pc:sldChg chg="add del">
        <pc:chgData name="Jim Wang" userId="165de940-f6a7-469a-b0a6-e75a293fc742" providerId="ADAL" clId="{8FCC315A-45FE-4C79-83A4-0CDABDBBDF9F}" dt="2021-11-05T03:48:24.217" v="1043"/>
        <pc:sldMkLst>
          <pc:docMk/>
          <pc:sldMk cId="2873581747" sldId="5215"/>
        </pc:sldMkLst>
      </pc:sldChg>
      <pc:sldChg chg="addSp delSp modSp add mod delAnim modAnim">
        <pc:chgData name="Jim Wang" userId="165de940-f6a7-469a-b0a6-e75a293fc742" providerId="ADAL" clId="{8FCC315A-45FE-4C79-83A4-0CDABDBBDF9F}" dt="2021-11-05T04:49:08.955" v="1199" actId="20577"/>
        <pc:sldMkLst>
          <pc:docMk/>
          <pc:sldMk cId="3597743436" sldId="5216"/>
        </pc:sldMkLst>
        <pc:spChg chg="mod">
          <ac:chgData name="Jim Wang" userId="165de940-f6a7-469a-b0a6-e75a293fc742" providerId="ADAL" clId="{8FCC315A-45FE-4C79-83A4-0CDABDBBDF9F}" dt="2021-11-05T04:49:08.955" v="1199" actId="20577"/>
          <ac:spMkLst>
            <pc:docMk/>
            <pc:sldMk cId="3597743436" sldId="5216"/>
            <ac:spMk id="5" creationId="{661B180A-AE15-40A4-9BD7-2C12F9FB2B5F}"/>
          </ac:spMkLst>
        </pc:spChg>
        <pc:spChg chg="del">
          <ac:chgData name="Jim Wang" userId="165de940-f6a7-469a-b0a6-e75a293fc742" providerId="ADAL" clId="{8FCC315A-45FE-4C79-83A4-0CDABDBBDF9F}" dt="2021-11-05T04:48:03.665" v="1139" actId="478"/>
          <ac:spMkLst>
            <pc:docMk/>
            <pc:sldMk cId="3597743436" sldId="5216"/>
            <ac:spMk id="14" creationId="{2A9968F3-B6FB-4223-B61C-EA027ADE8722}"/>
          </ac:spMkLst>
        </pc:spChg>
        <pc:spChg chg="del">
          <ac:chgData name="Jim Wang" userId="165de940-f6a7-469a-b0a6-e75a293fc742" providerId="ADAL" clId="{8FCC315A-45FE-4C79-83A4-0CDABDBBDF9F}" dt="2021-11-05T04:47:58.505" v="1133" actId="478"/>
          <ac:spMkLst>
            <pc:docMk/>
            <pc:sldMk cId="3597743436" sldId="5216"/>
            <ac:spMk id="15" creationId="{89E54935-22AF-4A72-9607-24FE39F3CB87}"/>
          </ac:spMkLst>
        </pc:spChg>
        <pc:spChg chg="del">
          <ac:chgData name="Jim Wang" userId="165de940-f6a7-469a-b0a6-e75a293fc742" providerId="ADAL" clId="{8FCC315A-45FE-4C79-83A4-0CDABDBBDF9F}" dt="2021-11-05T04:48:04.446" v="1140" actId="478"/>
          <ac:spMkLst>
            <pc:docMk/>
            <pc:sldMk cId="3597743436" sldId="5216"/>
            <ac:spMk id="16" creationId="{ED5E066C-7D67-4674-93DC-3FAB2A5A114A}"/>
          </ac:spMkLst>
        </pc:spChg>
        <pc:spChg chg="add mod">
          <ac:chgData name="Jim Wang" userId="165de940-f6a7-469a-b0a6-e75a293fc742" providerId="ADAL" clId="{8FCC315A-45FE-4C79-83A4-0CDABDBBDF9F}" dt="2021-11-05T04:48:33.221" v="1151" actId="14100"/>
          <ac:spMkLst>
            <pc:docMk/>
            <pc:sldMk cId="3597743436" sldId="5216"/>
            <ac:spMk id="18" creationId="{C6E243E5-87B3-466F-94DC-21AA223707F6}"/>
          </ac:spMkLst>
        </pc:spChg>
        <pc:spChg chg="del">
          <ac:chgData name="Jim Wang" userId="165de940-f6a7-469a-b0a6-e75a293fc742" providerId="ADAL" clId="{8FCC315A-45FE-4C79-83A4-0CDABDBBDF9F}" dt="2021-11-05T04:48:06.362" v="1142" actId="478"/>
          <ac:spMkLst>
            <pc:docMk/>
            <pc:sldMk cId="3597743436" sldId="5216"/>
            <ac:spMk id="19" creationId="{85AA0581-7A7E-4A05-B606-DAD4AE436E2E}"/>
          </ac:spMkLst>
        </pc:spChg>
        <pc:spChg chg="add mod">
          <ac:chgData name="Jim Wang" userId="165de940-f6a7-469a-b0a6-e75a293fc742" providerId="ADAL" clId="{8FCC315A-45FE-4C79-83A4-0CDABDBBDF9F}" dt="2021-11-05T04:48:44.693" v="1155" actId="14100"/>
          <ac:spMkLst>
            <pc:docMk/>
            <pc:sldMk cId="3597743436" sldId="5216"/>
            <ac:spMk id="20" creationId="{FD7F6FF0-11BC-49D1-AD78-D75FA4062BCF}"/>
          </ac:spMkLst>
        </pc:spChg>
        <pc:spChg chg="del">
          <ac:chgData name="Jim Wang" userId="165de940-f6a7-469a-b0a6-e75a293fc742" providerId="ADAL" clId="{8FCC315A-45FE-4C79-83A4-0CDABDBBDF9F}" dt="2021-11-05T04:48:05.598" v="1141" actId="478"/>
          <ac:spMkLst>
            <pc:docMk/>
            <pc:sldMk cId="3597743436" sldId="5216"/>
            <ac:spMk id="21" creationId="{6AA00CBA-53A7-4EBB-9720-8246400B3B6D}"/>
          </ac:spMkLst>
        </pc:spChg>
        <pc:spChg chg="del">
          <ac:chgData name="Jim Wang" userId="165de940-f6a7-469a-b0a6-e75a293fc742" providerId="ADAL" clId="{8FCC315A-45FE-4C79-83A4-0CDABDBBDF9F}" dt="2021-11-05T04:48:07.109" v="1143" actId="478"/>
          <ac:spMkLst>
            <pc:docMk/>
            <pc:sldMk cId="3597743436" sldId="5216"/>
            <ac:spMk id="22" creationId="{638CFBB0-27EE-4743-BB1E-624AC154FAA8}"/>
          </ac:spMkLst>
        </pc:spChg>
        <pc:spChg chg="del">
          <ac:chgData name="Jim Wang" userId="165de940-f6a7-469a-b0a6-e75a293fc742" providerId="ADAL" clId="{8FCC315A-45FE-4C79-83A4-0CDABDBBDF9F}" dt="2021-11-05T04:48:01.207" v="1136" actId="478"/>
          <ac:spMkLst>
            <pc:docMk/>
            <pc:sldMk cId="3597743436" sldId="5216"/>
            <ac:spMk id="23" creationId="{DE81E6CF-35FF-4A63-845D-DF4F72F521B7}"/>
          </ac:spMkLst>
        </pc:spChg>
        <pc:spChg chg="del">
          <ac:chgData name="Jim Wang" userId="165de940-f6a7-469a-b0a6-e75a293fc742" providerId="ADAL" clId="{8FCC315A-45FE-4C79-83A4-0CDABDBBDF9F}" dt="2021-11-05T04:48:01.940" v="1137" actId="478"/>
          <ac:spMkLst>
            <pc:docMk/>
            <pc:sldMk cId="3597743436" sldId="5216"/>
            <ac:spMk id="24" creationId="{310828F8-8EE3-4CC0-8314-3B2F080D6F93}"/>
          </ac:spMkLst>
        </pc:spChg>
        <pc:spChg chg="add mod">
          <ac:chgData name="Jim Wang" userId="165de940-f6a7-469a-b0a6-e75a293fc742" providerId="ADAL" clId="{8FCC315A-45FE-4C79-83A4-0CDABDBBDF9F}" dt="2021-11-05T04:48:51.370" v="1157" actId="1076"/>
          <ac:spMkLst>
            <pc:docMk/>
            <pc:sldMk cId="3597743436" sldId="5216"/>
            <ac:spMk id="25" creationId="{A2468652-135C-44D7-9DD9-53DFB4B0B591}"/>
          </ac:spMkLst>
        </pc:spChg>
        <pc:spChg chg="mod">
          <ac:chgData name="Jim Wang" userId="165de940-f6a7-469a-b0a6-e75a293fc742" providerId="ADAL" clId="{8FCC315A-45FE-4C79-83A4-0CDABDBBDF9F}" dt="2021-11-05T04:48:20.576" v="1147" actId="14100"/>
          <ac:spMkLst>
            <pc:docMk/>
            <pc:sldMk cId="3597743436" sldId="5216"/>
            <ac:spMk id="26" creationId="{CDB88721-7C57-441E-9E3E-AB480094C040}"/>
          </ac:spMkLst>
        </pc:spChg>
        <pc:spChg chg="del">
          <ac:chgData name="Jim Wang" userId="165de940-f6a7-469a-b0a6-e75a293fc742" providerId="ADAL" clId="{8FCC315A-45FE-4C79-83A4-0CDABDBBDF9F}" dt="2021-11-05T04:48:02.902" v="1138" actId="478"/>
          <ac:spMkLst>
            <pc:docMk/>
            <pc:sldMk cId="3597743436" sldId="5216"/>
            <ac:spMk id="27" creationId="{736896BE-C7E6-4871-AE56-4EA8309EAE90}"/>
          </ac:spMkLst>
        </pc:spChg>
        <pc:picChg chg="del">
          <ac:chgData name="Jim Wang" userId="165de940-f6a7-469a-b0a6-e75a293fc742" providerId="ADAL" clId="{8FCC315A-45FE-4C79-83A4-0CDABDBBDF9F}" dt="2021-11-05T04:47:59.132" v="1134" actId="478"/>
          <ac:picMkLst>
            <pc:docMk/>
            <pc:sldMk cId="3597743436" sldId="5216"/>
            <ac:picMk id="2" creationId="{2B85C991-5CFA-4E68-9800-12F21816289D}"/>
          </ac:picMkLst>
        </pc:picChg>
        <pc:picChg chg="del">
          <ac:chgData name="Jim Wang" userId="165de940-f6a7-469a-b0a6-e75a293fc742" providerId="ADAL" clId="{8FCC315A-45FE-4C79-83A4-0CDABDBBDF9F}" dt="2021-11-05T04:48:00.233" v="1135" actId="478"/>
          <ac:picMkLst>
            <pc:docMk/>
            <pc:sldMk cId="3597743436" sldId="5216"/>
            <ac:picMk id="4" creationId="{0A865E89-49A5-470D-A76F-5294898DB9F4}"/>
          </ac:picMkLst>
        </pc:picChg>
        <pc:picChg chg="add mod">
          <ac:chgData name="Jim Wang" userId="165de940-f6a7-469a-b0a6-e75a293fc742" providerId="ADAL" clId="{8FCC315A-45FE-4C79-83A4-0CDABDBBDF9F}" dt="2021-11-05T04:48:16.896" v="1146" actId="1076"/>
          <ac:picMkLst>
            <pc:docMk/>
            <pc:sldMk cId="3597743436" sldId="5216"/>
            <ac:picMk id="6" creationId="{97BF373F-F66B-4BC9-802A-1F4E0D7A6490}"/>
          </ac:picMkLst>
        </pc:picChg>
      </pc:sldChg>
    </pc:docChg>
  </pc:docChgLst>
  <pc:docChgLst>
    <pc:chgData name="Linda Cubias" userId="S::linda.cubias@proquest.com::596acf2b-5728-4208-8c4f-f877beda3f02" providerId="AD" clId="Web-{12D9E425-43F9-A14F-C21C-BDDEED04373A}"/>
    <pc:docChg chg="modSld">
      <pc:chgData name="Linda Cubias" userId="S::linda.cubias@proquest.com::596acf2b-5728-4208-8c4f-f877beda3f02" providerId="AD" clId="Web-{12D9E425-43F9-A14F-C21C-BDDEED04373A}" dt="2018-12-19T18:19:45.635" v="0" actId="1076"/>
      <pc:docMkLst>
        <pc:docMk/>
      </pc:docMkLst>
      <pc:sldChg chg="modSp">
        <pc:chgData name="Linda Cubias" userId="S::linda.cubias@proquest.com::596acf2b-5728-4208-8c4f-f877beda3f02" providerId="AD" clId="Web-{12D9E425-43F9-A14F-C21C-BDDEED04373A}" dt="2018-12-19T18:19:45.635" v="0" actId="1076"/>
        <pc:sldMkLst>
          <pc:docMk/>
          <pc:sldMk cId="1245830660" sldId="593"/>
        </pc:sldMkLst>
        <pc:grpChg chg="mod">
          <ac:chgData name="Linda Cubias" userId="S::linda.cubias@proquest.com::596acf2b-5728-4208-8c4f-f877beda3f02" providerId="AD" clId="Web-{12D9E425-43F9-A14F-C21C-BDDEED04373A}" dt="2018-12-19T18:19:45.635" v="0" actId="1076"/>
          <ac:grpSpMkLst>
            <pc:docMk/>
            <pc:sldMk cId="1245830660" sldId="593"/>
            <ac:grpSpMk id="10" creationId="{05EE1A48-E863-4807-9A49-8E3E806ABB6A}"/>
          </ac:grpSpMkLst>
        </pc:grpChg>
      </pc:sldChg>
    </pc:docChg>
  </pc:docChgLst>
  <pc:docChgLst>
    <pc:chgData name="Linda Cubias" userId="596acf2b-5728-4208-8c4f-f877beda3f02" providerId="ADAL" clId="{D6EF36E0-82D6-4D25-970B-AB31DFDECC4B}"/>
    <pc:docChg chg="undo custSel addSld delSld modSld">
      <pc:chgData name="Linda Cubias" userId="596acf2b-5728-4208-8c4f-f877beda3f02" providerId="ADAL" clId="{D6EF36E0-82D6-4D25-970B-AB31DFDECC4B}" dt="2018-12-18T14:35:06.554" v="5928" actId="14100"/>
      <pc:docMkLst>
        <pc:docMk/>
      </pc:docMkLst>
      <pc:sldChg chg="modSp">
        <pc:chgData name="Linda Cubias" userId="596acf2b-5728-4208-8c4f-f877beda3f02" providerId="ADAL" clId="{D6EF36E0-82D6-4D25-970B-AB31DFDECC4B}" dt="2018-12-18T14:20:23.565" v="5201" actId="14100"/>
        <pc:sldMkLst>
          <pc:docMk/>
          <pc:sldMk cId="3849247606" sldId="442"/>
        </pc:sldMkLst>
        <pc:spChg chg="mod">
          <ac:chgData name="Linda Cubias" userId="596acf2b-5728-4208-8c4f-f877beda3f02" providerId="ADAL" clId="{D6EF36E0-82D6-4D25-970B-AB31DFDECC4B}" dt="2018-12-18T14:20:23.565" v="5201" actId="14100"/>
          <ac:spMkLst>
            <pc:docMk/>
            <pc:sldMk cId="3849247606" sldId="442"/>
            <ac:spMk id="30" creationId="{00000000-0000-0000-0000-000000000000}"/>
          </ac:spMkLst>
        </pc:spChg>
      </pc:sldChg>
      <pc:sldChg chg="modSp">
        <pc:chgData name="Linda Cubias" userId="596acf2b-5728-4208-8c4f-f877beda3f02" providerId="ADAL" clId="{D6EF36E0-82D6-4D25-970B-AB31DFDECC4B}" dt="2018-12-18T14:20:38.936" v="5209" actId="20577"/>
        <pc:sldMkLst>
          <pc:docMk/>
          <pc:sldMk cId="3130288169" sldId="443"/>
        </pc:sldMkLst>
        <pc:spChg chg="mod">
          <ac:chgData name="Linda Cubias" userId="596acf2b-5728-4208-8c4f-f877beda3f02" providerId="ADAL" clId="{D6EF36E0-82D6-4D25-970B-AB31DFDECC4B}" dt="2018-12-18T14:20:38.936" v="5209" actId="20577"/>
          <ac:spMkLst>
            <pc:docMk/>
            <pc:sldMk cId="3130288169" sldId="443"/>
            <ac:spMk id="30" creationId="{00000000-0000-0000-0000-000000000000}"/>
          </ac:spMkLst>
        </pc:spChg>
      </pc:sldChg>
      <pc:sldChg chg="modSp">
        <pc:chgData name="Linda Cubias" userId="596acf2b-5728-4208-8c4f-f877beda3f02" providerId="ADAL" clId="{D6EF36E0-82D6-4D25-970B-AB31DFDECC4B}" dt="2018-12-18T14:24:49.259" v="5436" actId="20577"/>
        <pc:sldMkLst>
          <pc:docMk/>
          <pc:sldMk cId="3266950330" sldId="452"/>
        </pc:sldMkLst>
        <pc:spChg chg="mod">
          <ac:chgData name="Linda Cubias" userId="596acf2b-5728-4208-8c4f-f877beda3f02" providerId="ADAL" clId="{D6EF36E0-82D6-4D25-970B-AB31DFDECC4B}" dt="2018-12-18T14:23:49.039" v="5393" actId="14100"/>
          <ac:spMkLst>
            <pc:docMk/>
            <pc:sldMk cId="3266950330" sldId="452"/>
            <ac:spMk id="2" creationId="{F6B6319D-603D-4A83-BEC4-B6E73EE2DAF8}"/>
          </ac:spMkLst>
        </pc:spChg>
        <pc:spChg chg="mod">
          <ac:chgData name="Linda Cubias" userId="596acf2b-5728-4208-8c4f-f877beda3f02" providerId="ADAL" clId="{D6EF36E0-82D6-4D25-970B-AB31DFDECC4B}" dt="2018-12-18T14:24:49.259" v="5436" actId="20577"/>
          <ac:spMkLst>
            <pc:docMk/>
            <pc:sldMk cId="3266950330" sldId="452"/>
            <ac:spMk id="13" creationId="{D6C3D024-8732-4EAD-B8B0-DCAA6BE68BD4}"/>
          </ac:spMkLst>
        </pc:spChg>
      </pc:sldChg>
      <pc:sldChg chg="modNotesTx">
        <pc:chgData name="Linda Cubias" userId="596acf2b-5728-4208-8c4f-f877beda3f02" providerId="ADAL" clId="{D6EF36E0-82D6-4D25-970B-AB31DFDECC4B}" dt="2018-12-17T19:44:39.496" v="821" actId="20577"/>
        <pc:sldMkLst>
          <pc:docMk/>
          <pc:sldMk cId="2116261606" sldId="476"/>
        </pc:sldMkLst>
      </pc:sldChg>
      <pc:sldChg chg="modSp">
        <pc:chgData name="Linda Cubias" userId="596acf2b-5728-4208-8c4f-f877beda3f02" providerId="ADAL" clId="{D6EF36E0-82D6-4D25-970B-AB31DFDECC4B}" dt="2018-12-18T14:25:45.595" v="5453" actId="255"/>
        <pc:sldMkLst>
          <pc:docMk/>
          <pc:sldMk cId="2244556242" sldId="479"/>
        </pc:sldMkLst>
        <pc:spChg chg="mod">
          <ac:chgData name="Linda Cubias" userId="596acf2b-5728-4208-8c4f-f877beda3f02" providerId="ADAL" clId="{D6EF36E0-82D6-4D25-970B-AB31DFDECC4B}" dt="2018-12-18T14:25:45.595" v="5453" actId="255"/>
          <ac:spMkLst>
            <pc:docMk/>
            <pc:sldMk cId="2244556242" sldId="479"/>
            <ac:spMk id="30" creationId="{00000000-0000-0000-0000-000000000000}"/>
          </ac:spMkLst>
        </pc:spChg>
      </pc:sldChg>
      <pc:sldChg chg="modSp">
        <pc:chgData name="Linda Cubias" userId="596acf2b-5728-4208-8c4f-f877beda3f02" providerId="ADAL" clId="{D6EF36E0-82D6-4D25-970B-AB31DFDECC4B}" dt="2018-12-18T14:26:07.136" v="5461" actId="20577"/>
        <pc:sldMkLst>
          <pc:docMk/>
          <pc:sldMk cId="378050301" sldId="482"/>
        </pc:sldMkLst>
        <pc:spChg chg="mod">
          <ac:chgData name="Linda Cubias" userId="596acf2b-5728-4208-8c4f-f877beda3f02" providerId="ADAL" clId="{D6EF36E0-82D6-4D25-970B-AB31DFDECC4B}" dt="2018-12-18T14:26:07.136" v="5461" actId="20577"/>
          <ac:spMkLst>
            <pc:docMk/>
            <pc:sldMk cId="378050301" sldId="482"/>
            <ac:spMk id="30" creationId="{00000000-0000-0000-0000-000000000000}"/>
          </ac:spMkLst>
        </pc:spChg>
      </pc:sldChg>
      <pc:sldChg chg="add modTransition">
        <pc:chgData name="Linda Cubias" userId="596acf2b-5728-4208-8c4f-f877beda3f02" providerId="ADAL" clId="{D6EF36E0-82D6-4D25-970B-AB31DFDECC4B}" dt="2018-12-14T19:06:37.291" v="161" actId="1036"/>
        <pc:sldMkLst>
          <pc:docMk/>
          <pc:sldMk cId="1135479118" sldId="502"/>
        </pc:sldMkLst>
      </pc:sldChg>
      <pc:sldChg chg="add">
        <pc:chgData name="Linda Cubias" userId="596acf2b-5728-4208-8c4f-f877beda3f02" providerId="ADAL" clId="{D6EF36E0-82D6-4D25-970B-AB31DFDECC4B}" dt="2018-12-14T19:06:37.291" v="161" actId="1036"/>
        <pc:sldMkLst>
          <pc:docMk/>
          <pc:sldMk cId="412279101" sldId="519"/>
        </pc:sldMkLst>
      </pc:sldChg>
      <pc:sldChg chg="add">
        <pc:chgData name="Linda Cubias" userId="596acf2b-5728-4208-8c4f-f877beda3f02" providerId="ADAL" clId="{D6EF36E0-82D6-4D25-970B-AB31DFDECC4B}" dt="2018-12-14T19:06:37.291" v="161" actId="1036"/>
        <pc:sldMkLst>
          <pc:docMk/>
          <pc:sldMk cId="910345171" sldId="520"/>
        </pc:sldMkLst>
      </pc:sldChg>
      <pc:sldChg chg="add">
        <pc:chgData name="Linda Cubias" userId="596acf2b-5728-4208-8c4f-f877beda3f02" providerId="ADAL" clId="{D6EF36E0-82D6-4D25-970B-AB31DFDECC4B}" dt="2018-12-14T19:06:37.291" v="161" actId="1036"/>
        <pc:sldMkLst>
          <pc:docMk/>
          <pc:sldMk cId="2975791648" sldId="521"/>
        </pc:sldMkLst>
      </pc:sldChg>
      <pc:sldChg chg="add">
        <pc:chgData name="Linda Cubias" userId="596acf2b-5728-4208-8c4f-f877beda3f02" providerId="ADAL" clId="{D6EF36E0-82D6-4D25-970B-AB31DFDECC4B}" dt="2018-12-14T19:06:37.291" v="161" actId="1036"/>
        <pc:sldMkLst>
          <pc:docMk/>
          <pc:sldMk cId="2182236498" sldId="576"/>
        </pc:sldMkLst>
      </pc:sldChg>
      <pc:sldChg chg="modSp">
        <pc:chgData name="Linda Cubias" userId="596acf2b-5728-4208-8c4f-f877beda3f02" providerId="ADAL" clId="{D6EF36E0-82D6-4D25-970B-AB31DFDECC4B}" dt="2018-12-17T21:18:49.463" v="4625" actId="20577"/>
        <pc:sldMkLst>
          <pc:docMk/>
          <pc:sldMk cId="2241787136" sldId="585"/>
        </pc:sldMkLst>
        <pc:spChg chg="mod">
          <ac:chgData name="Linda Cubias" userId="596acf2b-5728-4208-8c4f-f877beda3f02" providerId="ADAL" clId="{D6EF36E0-82D6-4D25-970B-AB31DFDECC4B}" dt="2018-12-17T21:18:06.718" v="4543" actId="20577"/>
          <ac:spMkLst>
            <pc:docMk/>
            <pc:sldMk cId="2241787136" sldId="585"/>
            <ac:spMk id="7" creationId="{CCF17E7B-4F7F-7645-8E38-96392CCCDFF8}"/>
          </ac:spMkLst>
        </pc:spChg>
        <pc:spChg chg="mod">
          <ac:chgData name="Linda Cubias" userId="596acf2b-5728-4208-8c4f-f877beda3f02" providerId="ADAL" clId="{D6EF36E0-82D6-4D25-970B-AB31DFDECC4B}" dt="2018-12-17T21:18:49.463" v="4625" actId="20577"/>
          <ac:spMkLst>
            <pc:docMk/>
            <pc:sldMk cId="2241787136" sldId="585"/>
            <ac:spMk id="8" creationId="{5DBF4C4B-0D39-ED41-8191-3998FAD8D819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08:41.206" v="5061" actId="20577"/>
        <pc:sldMkLst>
          <pc:docMk/>
          <pc:sldMk cId="330064575" sldId="586"/>
        </pc:sldMkLst>
        <pc:spChg chg="mod">
          <ac:chgData name="Linda Cubias" userId="596acf2b-5728-4208-8c4f-f877beda3f02" providerId="ADAL" clId="{D6EF36E0-82D6-4D25-970B-AB31DFDECC4B}" dt="2018-12-18T14:08:41.206" v="5061" actId="20577"/>
          <ac:spMkLst>
            <pc:docMk/>
            <pc:sldMk cId="330064575" sldId="586"/>
            <ac:spMk id="2" creationId="{00000000-0000-0000-0000-000000000000}"/>
          </ac:spMkLst>
        </pc:spChg>
        <pc:graphicFrameChg chg="mod">
          <ac:chgData name="Linda Cubias" userId="596acf2b-5728-4208-8c4f-f877beda3f02" providerId="ADAL" clId="{D6EF36E0-82D6-4D25-970B-AB31DFDECC4B}" dt="2018-12-18T14:08:36.188" v="5057" actId="14100"/>
          <ac:graphicFrameMkLst>
            <pc:docMk/>
            <pc:sldMk cId="330064575" sldId="586"/>
            <ac:graphicFrameMk id="3" creationId="{00000000-0000-0000-0000-000000000000}"/>
          </ac:graphicFrameMkLst>
        </pc:graphicFrameChg>
      </pc:sldChg>
      <pc:sldChg chg="modSp">
        <pc:chgData name="Linda Cubias" userId="596acf2b-5728-4208-8c4f-f877beda3f02" providerId="ADAL" clId="{D6EF36E0-82D6-4D25-970B-AB31DFDECC4B}" dt="2018-12-18T14:26:21.484" v="5465" actId="20577"/>
        <pc:sldMkLst>
          <pc:docMk/>
          <pc:sldMk cId="1972729333" sldId="589"/>
        </pc:sldMkLst>
        <pc:spChg chg="mod">
          <ac:chgData name="Linda Cubias" userId="596acf2b-5728-4208-8c4f-f877beda3f02" providerId="ADAL" clId="{D6EF36E0-82D6-4D25-970B-AB31DFDECC4B}" dt="2018-12-18T14:26:21.484" v="5465" actId="20577"/>
          <ac:spMkLst>
            <pc:docMk/>
            <pc:sldMk cId="1972729333" sldId="589"/>
            <ac:spMk id="2" creationId="{00000000-0000-0000-0000-000000000000}"/>
          </ac:spMkLst>
        </pc:spChg>
        <pc:spChg chg="mod">
          <ac:chgData name="Linda Cubias" userId="596acf2b-5728-4208-8c4f-f877beda3f02" providerId="ADAL" clId="{D6EF36E0-82D6-4D25-970B-AB31DFDECC4B}" dt="2018-12-17T19:47:48.554" v="837" actId="255"/>
          <ac:spMkLst>
            <pc:docMk/>
            <pc:sldMk cId="1972729333" sldId="589"/>
            <ac:spMk id="3" creationId="{00000000-0000-0000-0000-00000000000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10:49.580" v="5105" actId="20577"/>
        <pc:sldMkLst>
          <pc:docMk/>
          <pc:sldMk cId="2762628822" sldId="590"/>
        </pc:sldMkLst>
        <pc:spChg chg="mod">
          <ac:chgData name="Linda Cubias" userId="596acf2b-5728-4208-8c4f-f877beda3f02" providerId="ADAL" clId="{D6EF36E0-82D6-4D25-970B-AB31DFDECC4B}" dt="2018-12-18T14:10:49.580" v="5105" actId="20577"/>
          <ac:spMkLst>
            <pc:docMk/>
            <pc:sldMk cId="2762628822" sldId="590"/>
            <ac:spMk id="2" creationId="{00000000-0000-0000-0000-00000000000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10:54.222" v="5107" actId="20577"/>
        <pc:sldMkLst>
          <pc:docMk/>
          <pc:sldMk cId="682301172" sldId="591"/>
        </pc:sldMkLst>
        <pc:spChg chg="mod">
          <ac:chgData name="Linda Cubias" userId="596acf2b-5728-4208-8c4f-f877beda3f02" providerId="ADAL" clId="{D6EF36E0-82D6-4D25-970B-AB31DFDECC4B}" dt="2018-12-18T14:10:54.222" v="5107" actId="20577"/>
          <ac:spMkLst>
            <pc:docMk/>
            <pc:sldMk cId="682301172" sldId="591"/>
            <ac:spMk id="2" creationId="{00000000-0000-0000-0000-000000000000}"/>
          </ac:spMkLst>
        </pc:spChg>
      </pc:sldChg>
      <pc:sldChg chg="modSp">
        <pc:chgData name="Linda Cubias" userId="596acf2b-5728-4208-8c4f-f877beda3f02" providerId="ADAL" clId="{D6EF36E0-82D6-4D25-970B-AB31DFDECC4B}" dt="2018-12-18T14:28:31.861" v="5487" actId="1076"/>
        <pc:sldMkLst>
          <pc:docMk/>
          <pc:sldMk cId="1245830660" sldId="593"/>
        </pc:sldMkLst>
        <pc:spChg chg="mod">
          <ac:chgData name="Linda Cubias" userId="596acf2b-5728-4208-8c4f-f877beda3f02" providerId="ADAL" clId="{D6EF36E0-82D6-4D25-970B-AB31DFDECC4B}" dt="2018-12-18T14:28:11.006" v="5484" actId="14100"/>
          <ac:spMkLst>
            <pc:docMk/>
            <pc:sldMk cId="1245830660" sldId="593"/>
            <ac:spMk id="2" creationId="{00000000-0000-0000-0000-000000000000}"/>
          </ac:spMkLst>
        </pc:spChg>
        <pc:spChg chg="mod">
          <ac:chgData name="Linda Cubias" userId="596acf2b-5728-4208-8c4f-f877beda3f02" providerId="ADAL" clId="{D6EF36E0-82D6-4D25-970B-AB31DFDECC4B}" dt="2018-12-18T14:26:43.760" v="5468" actId="255"/>
          <ac:spMkLst>
            <pc:docMk/>
            <pc:sldMk cId="1245830660" sldId="593"/>
            <ac:spMk id="3" creationId="{00000000-0000-0000-0000-000000000000}"/>
          </ac:spMkLst>
        </pc:spChg>
        <pc:grpChg chg="mod">
          <ac:chgData name="Linda Cubias" userId="596acf2b-5728-4208-8c4f-f877beda3f02" providerId="ADAL" clId="{D6EF36E0-82D6-4D25-970B-AB31DFDECC4B}" dt="2018-12-18T14:27:51.332" v="5480" actId="1076"/>
          <ac:grpSpMkLst>
            <pc:docMk/>
            <pc:sldMk cId="1245830660" sldId="593"/>
            <ac:grpSpMk id="4" creationId="{01F9121A-B315-4C13-8D1F-46F109CBA817}"/>
          </ac:grpSpMkLst>
        </pc:grpChg>
        <pc:grpChg chg="mod">
          <ac:chgData name="Linda Cubias" userId="596acf2b-5728-4208-8c4f-f877beda3f02" providerId="ADAL" clId="{D6EF36E0-82D6-4D25-970B-AB31DFDECC4B}" dt="2018-12-18T14:28:31.861" v="5487" actId="1076"/>
          <ac:grpSpMkLst>
            <pc:docMk/>
            <pc:sldMk cId="1245830660" sldId="593"/>
            <ac:grpSpMk id="7" creationId="{E3FF3805-9D78-40D6-A471-1216FBD698CD}"/>
          </ac:grpSpMkLst>
        </pc:grpChg>
        <pc:grpChg chg="mod">
          <ac:chgData name="Linda Cubias" userId="596acf2b-5728-4208-8c4f-f877beda3f02" providerId="ADAL" clId="{D6EF36E0-82D6-4D25-970B-AB31DFDECC4B}" dt="2018-12-18T14:28:23.173" v="5485" actId="1076"/>
          <ac:grpSpMkLst>
            <pc:docMk/>
            <pc:sldMk cId="1245830660" sldId="593"/>
            <ac:grpSpMk id="10" creationId="{05EE1A48-E863-4807-9A49-8E3E806ABB6A}"/>
          </ac:grpSpMkLst>
        </pc:grpChg>
      </pc:sldChg>
      <pc:sldChg chg="modSp modNotesTx">
        <pc:chgData name="Linda Cubias" userId="596acf2b-5728-4208-8c4f-f877beda3f02" providerId="ADAL" clId="{D6EF36E0-82D6-4D25-970B-AB31DFDECC4B}" dt="2018-12-18T14:21:34.468" v="5337" actId="20577"/>
        <pc:sldMkLst>
          <pc:docMk/>
          <pc:sldMk cId="4290352075" sldId="598"/>
        </pc:sldMkLst>
        <pc:spChg chg="mod">
          <ac:chgData name="Linda Cubias" userId="596acf2b-5728-4208-8c4f-f877beda3f02" providerId="ADAL" clId="{D6EF36E0-82D6-4D25-970B-AB31DFDECC4B}" dt="2018-12-18T14:21:04.925" v="5225" actId="20577"/>
          <ac:spMkLst>
            <pc:docMk/>
            <pc:sldMk cId="4290352075" sldId="598"/>
            <ac:spMk id="2" creationId="{526A5AE4-1D62-4B03-ABF7-49DAE93A2979}"/>
          </ac:spMkLst>
        </pc:spChg>
      </pc:sldChg>
      <pc:sldChg chg="add modTransition">
        <pc:chgData name="Linda Cubias" userId="596acf2b-5728-4208-8c4f-f877beda3f02" providerId="ADAL" clId="{D6EF36E0-82D6-4D25-970B-AB31DFDECC4B}" dt="2018-12-14T19:06:37.291" v="161" actId="1036"/>
        <pc:sldMkLst>
          <pc:docMk/>
          <pc:sldMk cId="3714706120" sldId="607"/>
        </pc:sldMkLst>
      </pc:sldChg>
      <pc:sldChg chg="modSp add modTransition">
        <pc:chgData name="Linda Cubias" userId="596acf2b-5728-4208-8c4f-f877beda3f02" providerId="ADAL" clId="{D6EF36E0-82D6-4D25-970B-AB31DFDECC4B}" dt="2018-12-18T14:05:56.847" v="4991" actId="207"/>
        <pc:sldMkLst>
          <pc:docMk/>
          <pc:sldMk cId="1279062884" sldId="610"/>
        </pc:sldMkLst>
        <pc:spChg chg="mod">
          <ac:chgData name="Linda Cubias" userId="596acf2b-5728-4208-8c4f-f877beda3f02" providerId="ADAL" clId="{D6EF36E0-82D6-4D25-970B-AB31DFDECC4B}" dt="2018-12-18T14:05:56.847" v="4991" actId="207"/>
          <ac:spMkLst>
            <pc:docMk/>
            <pc:sldMk cId="1279062884" sldId="610"/>
            <ac:spMk id="2" creationId="{F48BC638-1C9F-4D6A-9E27-2EC34E229A48}"/>
          </ac:spMkLst>
        </pc:spChg>
        <pc:spChg chg="mod">
          <ac:chgData name="Linda Cubias" userId="596acf2b-5728-4208-8c4f-f877beda3f02" providerId="ADAL" clId="{D6EF36E0-82D6-4D25-970B-AB31DFDECC4B}" dt="2018-12-14T19:26:09.954" v="766" actId="20577"/>
          <ac:spMkLst>
            <pc:docMk/>
            <pc:sldMk cId="1279062884" sldId="610"/>
            <ac:spMk id="20" creationId="{6B449C1A-0774-48FA-9AB5-E636A2B14CD5}"/>
          </ac:spMkLst>
        </pc:spChg>
      </pc:sldChg>
      <pc:sldChg chg="add modTransition">
        <pc:chgData name="Linda Cubias" userId="596acf2b-5728-4208-8c4f-f877beda3f02" providerId="ADAL" clId="{D6EF36E0-82D6-4D25-970B-AB31DFDECC4B}" dt="2018-12-14T19:06:37.291" v="161" actId="1036"/>
        <pc:sldMkLst>
          <pc:docMk/>
          <pc:sldMk cId="2991242514" sldId="611"/>
        </pc:sldMkLst>
      </pc:sldChg>
      <pc:sldChg chg="modSp add modTransition">
        <pc:chgData name="Linda Cubias" userId="596acf2b-5728-4208-8c4f-f877beda3f02" providerId="ADAL" clId="{D6EF36E0-82D6-4D25-970B-AB31DFDECC4B}" dt="2018-12-18T14:06:20.695" v="4993" actId="113"/>
        <pc:sldMkLst>
          <pc:docMk/>
          <pc:sldMk cId="4046698774" sldId="612"/>
        </pc:sldMkLst>
        <pc:spChg chg="mod">
          <ac:chgData name="Linda Cubias" userId="596acf2b-5728-4208-8c4f-f877beda3f02" providerId="ADAL" clId="{D6EF36E0-82D6-4D25-970B-AB31DFDECC4B}" dt="2018-12-18T14:06:20.695" v="4993" actId="113"/>
          <ac:spMkLst>
            <pc:docMk/>
            <pc:sldMk cId="4046698774" sldId="612"/>
            <ac:spMk id="2" creationId="{483425BE-D006-4960-AAE5-A233F05236BE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07:39.867" v="5036" actId="255"/>
        <pc:sldMkLst>
          <pc:docMk/>
          <pc:sldMk cId="2265258549" sldId="616"/>
        </pc:sldMkLst>
        <pc:spChg chg="mod">
          <ac:chgData name="Linda Cubias" userId="596acf2b-5728-4208-8c4f-f877beda3f02" providerId="ADAL" clId="{D6EF36E0-82D6-4D25-970B-AB31DFDECC4B}" dt="2018-12-18T14:07:39.867" v="5036" actId="255"/>
          <ac:spMkLst>
            <pc:docMk/>
            <pc:sldMk cId="2265258549" sldId="616"/>
            <ac:spMk id="3" creationId="{BA1B0FEC-287B-48A1-A3FF-74DEDF96CD22}"/>
          </ac:spMkLst>
        </pc:spChg>
        <pc:spChg chg="mod">
          <ac:chgData name="Linda Cubias" userId="596acf2b-5728-4208-8c4f-f877beda3f02" providerId="ADAL" clId="{D6EF36E0-82D6-4D25-970B-AB31DFDECC4B}" dt="2018-12-14T19:27:34.603" v="767" actId="20577"/>
          <ac:spMkLst>
            <pc:docMk/>
            <pc:sldMk cId="2265258549" sldId="616"/>
            <ac:spMk id="4" creationId="{F955FFFE-2A54-496B-82D7-AFAE7A045FB7}"/>
          </ac:spMkLst>
        </pc:spChg>
      </pc:sldChg>
      <pc:sldChg chg="delSp modSp add modTransition">
        <pc:chgData name="Linda Cubias" userId="596acf2b-5728-4208-8c4f-f877beda3f02" providerId="ADAL" clId="{D6EF36E0-82D6-4D25-970B-AB31DFDECC4B}" dt="2018-12-18T14:07:53.734" v="5040" actId="20577"/>
        <pc:sldMkLst>
          <pc:docMk/>
          <pc:sldMk cId="2467776219" sldId="617"/>
        </pc:sldMkLst>
        <pc:spChg chg="mod">
          <ac:chgData name="Linda Cubias" userId="596acf2b-5728-4208-8c4f-f877beda3f02" providerId="ADAL" clId="{D6EF36E0-82D6-4D25-970B-AB31DFDECC4B}" dt="2018-12-18T14:07:53.734" v="5040" actId="20577"/>
          <ac:spMkLst>
            <pc:docMk/>
            <pc:sldMk cId="2467776219" sldId="617"/>
            <ac:spMk id="4" creationId="{00000000-0000-0000-0000-000000000000}"/>
          </ac:spMkLst>
        </pc:spChg>
        <pc:spChg chg="del mod">
          <ac:chgData name="Linda Cubias" userId="596acf2b-5728-4208-8c4f-f877beda3f02" providerId="ADAL" clId="{D6EF36E0-82D6-4D25-970B-AB31DFDECC4B}" dt="2018-12-14T19:28:52.464" v="772" actId="478"/>
          <ac:spMkLst>
            <pc:docMk/>
            <pc:sldMk cId="2467776219" sldId="617"/>
            <ac:spMk id="8" creationId="{00000000-0000-0000-0000-00000000000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08:04.104" v="5044" actId="20577"/>
        <pc:sldMkLst>
          <pc:docMk/>
          <pc:sldMk cId="2307809811" sldId="618"/>
        </pc:sldMkLst>
        <pc:spChg chg="mod">
          <ac:chgData name="Linda Cubias" userId="596acf2b-5728-4208-8c4f-f877beda3f02" providerId="ADAL" clId="{D6EF36E0-82D6-4D25-970B-AB31DFDECC4B}" dt="2018-12-18T14:08:04.104" v="5044" actId="20577"/>
          <ac:spMkLst>
            <pc:docMk/>
            <pc:sldMk cId="2307809811" sldId="618"/>
            <ac:spMk id="30" creationId="{00000000-0000-0000-0000-00000000000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09:12.165" v="5069" actId="20577"/>
        <pc:sldMkLst>
          <pc:docMk/>
          <pc:sldMk cId="3843688266" sldId="621"/>
        </pc:sldMkLst>
        <pc:spChg chg="mod">
          <ac:chgData name="Linda Cubias" userId="596acf2b-5728-4208-8c4f-f877beda3f02" providerId="ADAL" clId="{D6EF36E0-82D6-4D25-970B-AB31DFDECC4B}" dt="2018-12-18T14:09:12.165" v="5069" actId="20577"/>
          <ac:spMkLst>
            <pc:docMk/>
            <pc:sldMk cId="3843688266" sldId="621"/>
            <ac:spMk id="2" creationId="{00000000-0000-0000-0000-00000000000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09:41.004" v="5078" actId="14100"/>
        <pc:sldMkLst>
          <pc:docMk/>
          <pc:sldMk cId="1897735631" sldId="639"/>
        </pc:sldMkLst>
        <pc:spChg chg="mod">
          <ac:chgData name="Linda Cubias" userId="596acf2b-5728-4208-8c4f-f877beda3f02" providerId="ADAL" clId="{D6EF36E0-82D6-4D25-970B-AB31DFDECC4B}" dt="2018-12-18T14:09:41.004" v="5078" actId="14100"/>
          <ac:spMkLst>
            <pc:docMk/>
            <pc:sldMk cId="1897735631" sldId="639"/>
            <ac:spMk id="11" creationId="{83B99A3C-0800-4E31-B807-B3BDD2207B85}"/>
          </ac:spMkLst>
        </pc:spChg>
      </pc:sldChg>
      <pc:sldChg chg="delSp modSp add modTransition">
        <pc:chgData name="Linda Cubias" userId="596acf2b-5728-4208-8c4f-f877beda3f02" providerId="ADAL" clId="{D6EF36E0-82D6-4D25-970B-AB31DFDECC4B}" dt="2018-12-14T19:34:30.858" v="800" actId="478"/>
        <pc:sldMkLst>
          <pc:docMk/>
          <pc:sldMk cId="3198092344" sldId="640"/>
        </pc:sldMkLst>
        <pc:spChg chg="mod">
          <ac:chgData name="Linda Cubias" userId="596acf2b-5728-4208-8c4f-f877beda3f02" providerId="ADAL" clId="{D6EF36E0-82D6-4D25-970B-AB31DFDECC4B}" dt="2018-12-14T19:33:24.773" v="795" actId="207"/>
          <ac:spMkLst>
            <pc:docMk/>
            <pc:sldMk cId="3198092344" sldId="640"/>
            <ac:spMk id="2" creationId="{9A3F4BAB-44C0-6743-BA6B-649EC7D198CA}"/>
          </ac:spMkLst>
        </pc:spChg>
        <pc:spChg chg="del mod">
          <ac:chgData name="Linda Cubias" userId="596acf2b-5728-4208-8c4f-f877beda3f02" providerId="ADAL" clId="{D6EF36E0-82D6-4D25-970B-AB31DFDECC4B}" dt="2018-12-14T19:34:30.858" v="800" actId="478"/>
          <ac:spMkLst>
            <pc:docMk/>
            <pc:sldMk cId="3198092344" sldId="640"/>
            <ac:spMk id="4" creationId="{00000000-0000-0000-0000-000000000000}"/>
          </ac:spMkLst>
        </pc:spChg>
        <pc:spChg chg="mod">
          <ac:chgData name="Linda Cubias" userId="596acf2b-5728-4208-8c4f-f877beda3f02" providerId="ADAL" clId="{D6EF36E0-82D6-4D25-970B-AB31DFDECC4B}" dt="2018-12-14T19:33:40.071" v="796" actId="1076"/>
          <ac:spMkLst>
            <pc:docMk/>
            <pc:sldMk cId="3198092344" sldId="640"/>
            <ac:spMk id="5" creationId="{84483D34-49B1-4DFE-B5AF-F9BAEA50A768}"/>
          </ac:spMkLst>
        </pc:spChg>
        <pc:spChg chg="mod">
          <ac:chgData name="Linda Cubias" userId="596acf2b-5728-4208-8c4f-f877beda3f02" providerId="ADAL" clId="{D6EF36E0-82D6-4D25-970B-AB31DFDECC4B}" dt="2018-12-14T19:33:15.924" v="794" actId="207"/>
          <ac:spMkLst>
            <pc:docMk/>
            <pc:sldMk cId="3198092344" sldId="640"/>
            <ac:spMk id="11" creationId="{25CC477D-75B3-46AF-AE01-F4B739134B47}"/>
          </ac:spMkLst>
        </pc:spChg>
        <pc:spChg chg="mod">
          <ac:chgData name="Linda Cubias" userId="596acf2b-5728-4208-8c4f-f877beda3f02" providerId="ADAL" clId="{D6EF36E0-82D6-4D25-970B-AB31DFDECC4B}" dt="2018-12-14T19:33:45.459" v="797" actId="1076"/>
          <ac:spMkLst>
            <pc:docMk/>
            <pc:sldMk cId="3198092344" sldId="640"/>
            <ac:spMk id="13" creationId="{627572CB-F3CF-4C88-9E9A-85693AA61CD0}"/>
          </ac:spMkLst>
        </pc:spChg>
        <pc:spChg chg="mod">
          <ac:chgData name="Linda Cubias" userId="596acf2b-5728-4208-8c4f-f877beda3f02" providerId="ADAL" clId="{D6EF36E0-82D6-4D25-970B-AB31DFDECC4B}" dt="2018-12-14T19:32:03.079" v="789" actId="1076"/>
          <ac:spMkLst>
            <pc:docMk/>
            <pc:sldMk cId="3198092344" sldId="640"/>
            <ac:spMk id="15" creationId="{0ED712F6-7A9E-418A-BF68-1751D506D9D3}"/>
          </ac:spMkLst>
        </pc:spChg>
        <pc:picChg chg="mod">
          <ac:chgData name="Linda Cubias" userId="596acf2b-5728-4208-8c4f-f877beda3f02" providerId="ADAL" clId="{D6EF36E0-82D6-4D25-970B-AB31DFDECC4B}" dt="2018-12-14T19:30:53.228" v="781" actId="1076"/>
          <ac:picMkLst>
            <pc:docMk/>
            <pc:sldMk cId="3198092344" sldId="640"/>
            <ac:picMk id="6" creationId="{41D1EC40-3DAF-9B48-8D5C-29DD2E7B61B4}"/>
          </ac:picMkLst>
        </pc:picChg>
        <pc:picChg chg="mod">
          <ac:chgData name="Linda Cubias" userId="596acf2b-5728-4208-8c4f-f877beda3f02" providerId="ADAL" clId="{D6EF36E0-82D6-4D25-970B-AB31DFDECC4B}" dt="2018-12-14T19:30:56.557" v="782" actId="1076"/>
          <ac:picMkLst>
            <pc:docMk/>
            <pc:sldMk cId="3198092344" sldId="640"/>
            <ac:picMk id="7" creationId="{B726B8EA-0E2D-5D47-B92D-F55BBA5D020F}"/>
          </ac:picMkLst>
        </pc:picChg>
        <pc:picChg chg="del">
          <ac:chgData name="Linda Cubias" userId="596acf2b-5728-4208-8c4f-f877beda3f02" providerId="ADAL" clId="{D6EF36E0-82D6-4D25-970B-AB31DFDECC4B}" dt="2018-12-14T19:33:53.115" v="798" actId="478"/>
          <ac:picMkLst>
            <pc:docMk/>
            <pc:sldMk cId="3198092344" sldId="640"/>
            <ac:picMk id="8" creationId="{1E2C0E07-A62D-4C71-9CB0-5C997862E530}"/>
          </ac:picMkLst>
        </pc:picChg>
        <pc:picChg chg="mod">
          <ac:chgData name="Linda Cubias" userId="596acf2b-5728-4208-8c4f-f877beda3f02" providerId="ADAL" clId="{D6EF36E0-82D6-4D25-970B-AB31DFDECC4B}" dt="2018-12-14T19:30:58.665" v="783" actId="1076"/>
          <ac:picMkLst>
            <pc:docMk/>
            <pc:sldMk cId="3198092344" sldId="640"/>
            <ac:picMk id="12" creationId="{6A600994-1B51-454E-AB0A-6D6E9A17A88D}"/>
          </ac:picMkLst>
        </pc:picChg>
        <pc:picChg chg="mod">
          <ac:chgData name="Linda Cubias" userId="596acf2b-5728-4208-8c4f-f877beda3f02" providerId="ADAL" clId="{D6EF36E0-82D6-4D25-970B-AB31DFDECC4B}" dt="2018-12-14T19:31:05.009" v="785" actId="1076"/>
          <ac:picMkLst>
            <pc:docMk/>
            <pc:sldMk cId="3198092344" sldId="640"/>
            <ac:picMk id="14" creationId="{FE875D63-087A-4722-9123-476A7FF2D354}"/>
          </ac:picMkLst>
        </pc:picChg>
        <pc:picChg chg="mod">
          <ac:chgData name="Linda Cubias" userId="596acf2b-5728-4208-8c4f-f877beda3f02" providerId="ADAL" clId="{D6EF36E0-82D6-4D25-970B-AB31DFDECC4B}" dt="2018-12-14T19:30:45.899" v="779" actId="1076"/>
          <ac:picMkLst>
            <pc:docMk/>
            <pc:sldMk cId="3198092344" sldId="640"/>
            <ac:picMk id="16" creationId="{29BAC0AC-73F8-425C-A4C9-DADA0D532901}"/>
          </ac:picMkLst>
        </pc:picChg>
        <pc:picChg chg="mod">
          <ac:chgData name="Linda Cubias" userId="596acf2b-5728-4208-8c4f-f877beda3f02" providerId="ADAL" clId="{D6EF36E0-82D6-4D25-970B-AB31DFDECC4B}" dt="2018-12-14T19:31:01.415" v="784" actId="1076"/>
          <ac:picMkLst>
            <pc:docMk/>
            <pc:sldMk cId="3198092344" sldId="640"/>
            <ac:picMk id="17" creationId="{A8FDD74A-9DF1-BE44-8799-AC834C00FEA0}"/>
          </ac:picMkLst>
        </pc:picChg>
        <pc:picChg chg="mod">
          <ac:chgData name="Linda Cubias" userId="596acf2b-5728-4208-8c4f-f877beda3f02" providerId="ADAL" clId="{D6EF36E0-82D6-4D25-970B-AB31DFDECC4B}" dt="2018-12-14T19:30:33.319" v="774" actId="1076"/>
          <ac:picMkLst>
            <pc:docMk/>
            <pc:sldMk cId="3198092344" sldId="640"/>
            <ac:picMk id="18" creationId="{B9A15B33-D941-401F-B3CA-5E9B2EB8ACDE}"/>
          </ac:picMkLst>
        </pc:picChg>
        <pc:picChg chg="mod">
          <ac:chgData name="Linda Cubias" userId="596acf2b-5728-4208-8c4f-f877beda3f02" providerId="ADAL" clId="{D6EF36E0-82D6-4D25-970B-AB31DFDECC4B}" dt="2018-12-14T19:30:37.541" v="775" actId="1076"/>
          <ac:picMkLst>
            <pc:docMk/>
            <pc:sldMk cId="3198092344" sldId="640"/>
            <ac:picMk id="19" creationId="{76C4C189-6036-4095-8F6D-EB67B90B3331}"/>
          </ac:picMkLst>
        </pc:picChg>
      </pc:sldChg>
      <pc:sldChg chg="modSp add modTransition">
        <pc:chgData name="Linda Cubias" userId="596acf2b-5728-4208-8c4f-f877beda3f02" providerId="ADAL" clId="{D6EF36E0-82D6-4D25-970B-AB31DFDECC4B}" dt="2018-12-18T14:10:27.834" v="5101" actId="20577"/>
        <pc:sldMkLst>
          <pc:docMk/>
          <pc:sldMk cId="3499466443" sldId="641"/>
        </pc:sldMkLst>
        <pc:spChg chg="mod">
          <ac:chgData name="Linda Cubias" userId="596acf2b-5728-4208-8c4f-f877beda3f02" providerId="ADAL" clId="{D6EF36E0-82D6-4D25-970B-AB31DFDECC4B}" dt="2018-12-18T14:10:27.834" v="5101" actId="20577"/>
          <ac:spMkLst>
            <pc:docMk/>
            <pc:sldMk cId="3499466443" sldId="641"/>
            <ac:spMk id="7" creationId="{5ECCFED9-79CF-45A2-85DC-5651579AC5C5}"/>
          </ac:spMkLst>
        </pc:spChg>
      </pc:sldChg>
      <pc:sldChg chg="modSp add modTransition">
        <pc:chgData name="Linda Cubias" userId="596acf2b-5728-4208-8c4f-f877beda3f02" providerId="ADAL" clId="{D6EF36E0-82D6-4D25-970B-AB31DFDECC4B}" dt="2018-12-14T19:37:25.844" v="802" actId="20577"/>
        <pc:sldMkLst>
          <pc:docMk/>
          <pc:sldMk cId="2706511062" sldId="642"/>
        </pc:sldMkLst>
        <pc:spChg chg="mod">
          <ac:chgData name="Linda Cubias" userId="596acf2b-5728-4208-8c4f-f877beda3f02" providerId="ADAL" clId="{D6EF36E0-82D6-4D25-970B-AB31DFDECC4B}" dt="2018-12-14T19:37:25.844" v="802" actId="20577"/>
          <ac:spMkLst>
            <pc:docMk/>
            <pc:sldMk cId="2706511062" sldId="642"/>
            <ac:spMk id="4" creationId="{0D50850E-8F33-4D26-A336-D591CB5D2AA1}"/>
          </ac:spMkLst>
        </pc:spChg>
      </pc:sldChg>
      <pc:sldChg chg="modSp add modTransition">
        <pc:chgData name="Linda Cubias" userId="596acf2b-5728-4208-8c4f-f877beda3f02" providerId="ADAL" clId="{D6EF36E0-82D6-4D25-970B-AB31DFDECC4B}" dt="2018-12-14T19:40:26.426" v="815" actId="20577"/>
        <pc:sldMkLst>
          <pc:docMk/>
          <pc:sldMk cId="3731429543" sldId="643"/>
        </pc:sldMkLst>
        <pc:spChg chg="mod">
          <ac:chgData name="Linda Cubias" userId="596acf2b-5728-4208-8c4f-f877beda3f02" providerId="ADAL" clId="{D6EF36E0-82D6-4D25-970B-AB31DFDECC4B}" dt="2018-12-14T19:40:26.426" v="815" actId="20577"/>
          <ac:spMkLst>
            <pc:docMk/>
            <pc:sldMk cId="3731429543" sldId="643"/>
            <ac:spMk id="4" creationId="{09145F6E-70E1-483E-80A1-187034BBD042}"/>
          </ac:spMkLst>
        </pc:spChg>
      </pc:sldChg>
      <pc:sldChg chg="addSp modSp add modTransition">
        <pc:chgData name="Linda Cubias" userId="596acf2b-5728-4208-8c4f-f877beda3f02" providerId="ADAL" clId="{D6EF36E0-82D6-4D25-970B-AB31DFDECC4B}" dt="2018-12-18T14:16:44.930" v="5182" actId="20577"/>
        <pc:sldMkLst>
          <pc:docMk/>
          <pc:sldMk cId="2138750798" sldId="645"/>
        </pc:sldMkLst>
        <pc:spChg chg="mod">
          <ac:chgData name="Linda Cubias" userId="596acf2b-5728-4208-8c4f-f877beda3f02" providerId="ADAL" clId="{D6EF36E0-82D6-4D25-970B-AB31DFDECC4B}" dt="2018-12-18T14:14:52.170" v="5164" actId="14100"/>
          <ac:spMkLst>
            <pc:docMk/>
            <pc:sldMk cId="2138750798" sldId="645"/>
            <ac:spMk id="2" creationId="{D4CB10C3-A905-44F3-94EE-8131BEDD7851}"/>
          </ac:spMkLst>
        </pc:spChg>
        <pc:spChg chg="mod">
          <ac:chgData name="Linda Cubias" userId="596acf2b-5728-4208-8c4f-f877beda3f02" providerId="ADAL" clId="{D6EF36E0-82D6-4D25-970B-AB31DFDECC4B}" dt="2018-12-18T14:16:44.930" v="5182" actId="20577"/>
          <ac:spMkLst>
            <pc:docMk/>
            <pc:sldMk cId="2138750798" sldId="645"/>
            <ac:spMk id="3" creationId="{41D67D60-2B7A-44C2-AE60-95BA8C00F94E}"/>
          </ac:spMkLst>
        </pc:spChg>
        <pc:spChg chg="mod">
          <ac:chgData name="Linda Cubias" userId="596acf2b-5728-4208-8c4f-f877beda3f02" providerId="ADAL" clId="{D6EF36E0-82D6-4D25-970B-AB31DFDECC4B}" dt="2018-12-18T14:14:45.878" v="5163" actId="14100"/>
          <ac:spMkLst>
            <pc:docMk/>
            <pc:sldMk cId="2138750798" sldId="645"/>
            <ac:spMk id="8" creationId="{DAED4549-1581-497C-9D37-C0C2E24A4DA2}"/>
          </ac:spMkLst>
        </pc:spChg>
        <pc:spChg chg="mod">
          <ac:chgData name="Linda Cubias" userId="596acf2b-5728-4208-8c4f-f877beda3f02" providerId="ADAL" clId="{D6EF36E0-82D6-4D25-970B-AB31DFDECC4B}" dt="2018-12-18T14:15:11.019" v="5167" actId="14100"/>
          <ac:spMkLst>
            <pc:docMk/>
            <pc:sldMk cId="2138750798" sldId="645"/>
            <ac:spMk id="9" creationId="{E4209E31-336E-46FF-BBD3-323167849865}"/>
          </ac:spMkLst>
        </pc:spChg>
        <pc:spChg chg="mod">
          <ac:chgData name="Linda Cubias" userId="596acf2b-5728-4208-8c4f-f877beda3f02" providerId="ADAL" clId="{D6EF36E0-82D6-4D25-970B-AB31DFDECC4B}" dt="2018-12-18T14:15:25.399" v="5169" actId="14100"/>
          <ac:spMkLst>
            <pc:docMk/>
            <pc:sldMk cId="2138750798" sldId="645"/>
            <ac:spMk id="13" creationId="{441242B8-FCF1-4377-9BC1-10789AD64362}"/>
          </ac:spMkLst>
        </pc:spChg>
        <pc:spChg chg="mod">
          <ac:chgData name="Linda Cubias" userId="596acf2b-5728-4208-8c4f-f877beda3f02" providerId="ADAL" clId="{D6EF36E0-82D6-4D25-970B-AB31DFDECC4B}" dt="2018-12-18T14:15:33.651" v="5170" actId="14100"/>
          <ac:spMkLst>
            <pc:docMk/>
            <pc:sldMk cId="2138750798" sldId="645"/>
            <ac:spMk id="14" creationId="{7823E3DF-F1CD-425D-BE05-EB973D056ADD}"/>
          </ac:spMkLst>
        </pc:spChg>
        <pc:spChg chg="mod">
          <ac:chgData name="Linda Cubias" userId="596acf2b-5728-4208-8c4f-f877beda3f02" providerId="ADAL" clId="{D6EF36E0-82D6-4D25-970B-AB31DFDECC4B}" dt="2018-12-18T14:16:26.506" v="5176" actId="14100"/>
          <ac:spMkLst>
            <pc:docMk/>
            <pc:sldMk cId="2138750798" sldId="645"/>
            <ac:spMk id="15" creationId="{6CF62756-B359-4118-9139-EFF723F587F9}"/>
          </ac:spMkLst>
        </pc:spChg>
        <pc:spChg chg="mod">
          <ac:chgData name="Linda Cubias" userId="596acf2b-5728-4208-8c4f-f877beda3f02" providerId="ADAL" clId="{D6EF36E0-82D6-4D25-970B-AB31DFDECC4B}" dt="2018-12-18T14:15:51.225" v="5172" actId="14100"/>
          <ac:spMkLst>
            <pc:docMk/>
            <pc:sldMk cId="2138750798" sldId="645"/>
            <ac:spMk id="16" creationId="{4CBAB454-0FCD-41F6-AFE3-63C19B3565E3}"/>
          </ac:spMkLst>
        </pc:spChg>
        <pc:spChg chg="add mod">
          <ac:chgData name="Linda Cubias" userId="596acf2b-5728-4208-8c4f-f877beda3f02" providerId="ADAL" clId="{D6EF36E0-82D6-4D25-970B-AB31DFDECC4B}" dt="2018-12-18T14:15:00.694" v="5165" actId="14100"/>
          <ac:spMkLst>
            <pc:docMk/>
            <pc:sldMk cId="2138750798" sldId="645"/>
            <ac:spMk id="17" creationId="{9CF20CAA-86BA-442A-9464-93E174F96080}"/>
          </ac:spMkLst>
        </pc:spChg>
        <pc:grpChg chg="mod">
          <ac:chgData name="Linda Cubias" userId="596acf2b-5728-4208-8c4f-f877beda3f02" providerId="ADAL" clId="{D6EF36E0-82D6-4D25-970B-AB31DFDECC4B}" dt="2018-12-18T14:12:35.161" v="5141" actId="1076"/>
          <ac:grpSpMkLst>
            <pc:docMk/>
            <pc:sldMk cId="2138750798" sldId="645"/>
            <ac:grpSpMk id="11" creationId="{6893BC80-10D3-4ADB-98CC-7AFF12B7A8F8}"/>
          </ac:grpSpMkLst>
        </pc:grpChg>
      </pc:sldChg>
      <pc:sldChg chg="add">
        <pc:chgData name="Linda Cubias" userId="596acf2b-5728-4208-8c4f-f877beda3f02" providerId="ADAL" clId="{D6EF36E0-82D6-4D25-970B-AB31DFDECC4B}" dt="2018-12-14T19:06:37.291" v="161" actId="1036"/>
        <pc:sldMkLst>
          <pc:docMk/>
          <pc:sldMk cId="1346692906" sldId="646"/>
        </pc:sldMkLst>
      </pc:sldChg>
      <pc:sldChg chg="add modTransition">
        <pc:chgData name="Linda Cubias" userId="596acf2b-5728-4208-8c4f-f877beda3f02" providerId="ADAL" clId="{D6EF36E0-82D6-4D25-970B-AB31DFDECC4B}" dt="2018-12-14T19:06:37.291" v="161" actId="1036"/>
        <pc:sldMkLst>
          <pc:docMk/>
          <pc:sldMk cId="53847373" sldId="650"/>
        </pc:sldMkLst>
      </pc:sldChg>
      <pc:sldChg chg="modSp add modTransition">
        <pc:chgData name="Linda Cubias" userId="596acf2b-5728-4208-8c4f-f877beda3f02" providerId="ADAL" clId="{D6EF36E0-82D6-4D25-970B-AB31DFDECC4B}" dt="2018-12-14T19:35:45.145" v="801" actId="20577"/>
        <pc:sldMkLst>
          <pc:docMk/>
          <pc:sldMk cId="3386560971" sldId="651"/>
        </pc:sldMkLst>
        <pc:spChg chg="mod">
          <ac:chgData name="Linda Cubias" userId="596acf2b-5728-4208-8c4f-f877beda3f02" providerId="ADAL" clId="{D6EF36E0-82D6-4D25-970B-AB31DFDECC4B}" dt="2018-12-14T19:35:45.145" v="801" actId="20577"/>
          <ac:spMkLst>
            <pc:docMk/>
            <pc:sldMk cId="3386560971" sldId="651"/>
            <ac:spMk id="4" creationId="{0D50850E-8F33-4D26-A336-D591CB5D2AA1}"/>
          </ac:spMkLst>
        </pc:spChg>
      </pc:sldChg>
      <pc:sldChg chg="modSp">
        <pc:chgData name="Linda Cubias" userId="596acf2b-5728-4208-8c4f-f877beda3f02" providerId="ADAL" clId="{D6EF36E0-82D6-4D25-970B-AB31DFDECC4B}" dt="2018-12-18T14:25:18.672" v="5446" actId="20577"/>
        <pc:sldMkLst>
          <pc:docMk/>
          <pc:sldMk cId="2833413013" sldId="653"/>
        </pc:sldMkLst>
        <pc:spChg chg="mod">
          <ac:chgData name="Linda Cubias" userId="596acf2b-5728-4208-8c4f-f877beda3f02" providerId="ADAL" clId="{D6EF36E0-82D6-4D25-970B-AB31DFDECC4B}" dt="2018-12-18T14:25:18.672" v="5446" actId="20577"/>
          <ac:spMkLst>
            <pc:docMk/>
            <pc:sldMk cId="2833413013" sldId="653"/>
            <ac:spMk id="8" creationId="{42377F25-AF39-45FD-ACB4-00FB44F7877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10:08.256" v="5091" actId="14100"/>
        <pc:sldMkLst>
          <pc:docMk/>
          <pc:sldMk cId="1984766991" sldId="655"/>
        </pc:sldMkLst>
        <pc:spChg chg="mod">
          <ac:chgData name="Linda Cubias" userId="596acf2b-5728-4208-8c4f-f877beda3f02" providerId="ADAL" clId="{D6EF36E0-82D6-4D25-970B-AB31DFDECC4B}" dt="2018-12-18T14:10:08.256" v="5091" actId="14100"/>
          <ac:spMkLst>
            <pc:docMk/>
            <pc:sldMk cId="1984766991" sldId="655"/>
            <ac:spMk id="4" creationId="{00000000-0000-0000-0000-000000000000}"/>
          </ac:spMkLst>
        </pc:spChg>
      </pc:sldChg>
      <pc:sldChg chg="modSp">
        <pc:chgData name="Linda Cubias" userId="596acf2b-5728-4208-8c4f-f877beda3f02" providerId="ADAL" clId="{D6EF36E0-82D6-4D25-970B-AB31DFDECC4B}" dt="2018-12-17T19:52:56.311" v="870" actId="14100"/>
        <pc:sldMkLst>
          <pc:docMk/>
          <pc:sldMk cId="1834235231" sldId="657"/>
        </pc:sldMkLst>
        <pc:spChg chg="mod">
          <ac:chgData name="Linda Cubias" userId="596acf2b-5728-4208-8c4f-f877beda3f02" providerId="ADAL" clId="{D6EF36E0-82D6-4D25-970B-AB31DFDECC4B}" dt="2018-12-17T19:52:56.311" v="870" actId="14100"/>
          <ac:spMkLst>
            <pc:docMk/>
            <pc:sldMk cId="1834235231" sldId="657"/>
            <ac:spMk id="5" creationId="{9CFC6085-28B7-4AD4-980F-D05A10934FB5}"/>
          </ac:spMkLst>
        </pc:spChg>
      </pc:sldChg>
      <pc:sldChg chg="modSp">
        <pc:chgData name="Linda Cubias" userId="596acf2b-5728-4208-8c4f-f877beda3f02" providerId="ADAL" clId="{D6EF36E0-82D6-4D25-970B-AB31DFDECC4B}" dt="2018-12-17T19:49:03.124" v="852" actId="20577"/>
        <pc:sldMkLst>
          <pc:docMk/>
          <pc:sldMk cId="33898956" sldId="658"/>
        </pc:sldMkLst>
        <pc:spChg chg="mod">
          <ac:chgData name="Linda Cubias" userId="596acf2b-5728-4208-8c4f-f877beda3f02" providerId="ADAL" clId="{D6EF36E0-82D6-4D25-970B-AB31DFDECC4B}" dt="2018-12-17T19:49:03.124" v="852" actId="20577"/>
          <ac:spMkLst>
            <pc:docMk/>
            <pc:sldMk cId="33898956" sldId="658"/>
            <ac:spMk id="4" creationId="{A587353F-69B6-476A-91C5-7538FFB877E5}"/>
          </ac:spMkLst>
        </pc:spChg>
      </pc:sldChg>
      <pc:sldChg chg="modSp">
        <pc:chgData name="Linda Cubias" userId="596acf2b-5728-4208-8c4f-f877beda3f02" providerId="ADAL" clId="{D6EF36E0-82D6-4D25-970B-AB31DFDECC4B}" dt="2018-12-18T14:05:10.692" v="4984" actId="20577"/>
        <pc:sldMkLst>
          <pc:docMk/>
          <pc:sldMk cId="2717925326" sldId="660"/>
        </pc:sldMkLst>
        <pc:spChg chg="mod">
          <ac:chgData name="Linda Cubias" userId="596acf2b-5728-4208-8c4f-f877beda3f02" providerId="ADAL" clId="{D6EF36E0-82D6-4D25-970B-AB31DFDECC4B}" dt="2018-12-18T14:05:10.692" v="4984" actId="20577"/>
          <ac:spMkLst>
            <pc:docMk/>
            <pc:sldMk cId="2717925326" sldId="660"/>
            <ac:spMk id="2" creationId="{F53CFC06-5F63-4376-9FD1-A8B294C7BC6E}"/>
          </ac:spMkLst>
        </pc:spChg>
        <pc:spChg chg="mod">
          <ac:chgData name="Linda Cubias" userId="596acf2b-5728-4208-8c4f-f877beda3f02" providerId="ADAL" clId="{D6EF36E0-82D6-4D25-970B-AB31DFDECC4B}" dt="2018-12-17T19:53:56.740" v="875" actId="255"/>
          <ac:spMkLst>
            <pc:docMk/>
            <pc:sldMk cId="2717925326" sldId="660"/>
            <ac:spMk id="3" creationId="{A722DD68-A34C-4D58-B161-260C3DAC9FF8}"/>
          </ac:spMkLst>
        </pc:spChg>
        <pc:spChg chg="mod">
          <ac:chgData name="Linda Cubias" userId="596acf2b-5728-4208-8c4f-f877beda3f02" providerId="ADAL" clId="{D6EF36E0-82D6-4D25-970B-AB31DFDECC4B}" dt="2018-12-17T19:54:06.967" v="876" actId="255"/>
          <ac:spMkLst>
            <pc:docMk/>
            <pc:sldMk cId="2717925326" sldId="660"/>
            <ac:spMk id="5" creationId="{9CFC6085-28B7-4AD4-980F-D05A10934FB5}"/>
          </ac:spMkLst>
        </pc:spChg>
      </pc:sldChg>
      <pc:sldChg chg="modSp">
        <pc:chgData name="Linda Cubias" userId="596acf2b-5728-4208-8c4f-f877beda3f02" providerId="ADAL" clId="{D6EF36E0-82D6-4D25-970B-AB31DFDECC4B}" dt="2018-12-17T19:52:38.518" v="869" actId="255"/>
        <pc:sldMkLst>
          <pc:docMk/>
          <pc:sldMk cId="4287761143" sldId="661"/>
        </pc:sldMkLst>
        <pc:spChg chg="mod">
          <ac:chgData name="Linda Cubias" userId="596acf2b-5728-4208-8c4f-f877beda3f02" providerId="ADAL" clId="{D6EF36E0-82D6-4D25-970B-AB31DFDECC4B}" dt="2018-12-17T19:52:38.518" v="869" actId="255"/>
          <ac:spMkLst>
            <pc:docMk/>
            <pc:sldMk cId="4287761143" sldId="661"/>
            <ac:spMk id="3" creationId="{A722DD68-A34C-4D58-B161-260C3DAC9FF8}"/>
          </ac:spMkLst>
        </pc:spChg>
      </pc:sldChg>
      <pc:sldChg chg="modSp">
        <pc:chgData name="Linda Cubias" userId="596acf2b-5728-4208-8c4f-f877beda3f02" providerId="ADAL" clId="{D6EF36E0-82D6-4D25-970B-AB31DFDECC4B}" dt="2018-12-17T19:53:31.169" v="873" actId="14100"/>
        <pc:sldMkLst>
          <pc:docMk/>
          <pc:sldMk cId="3466855331" sldId="662"/>
        </pc:sldMkLst>
        <pc:spChg chg="mod">
          <ac:chgData name="Linda Cubias" userId="596acf2b-5728-4208-8c4f-f877beda3f02" providerId="ADAL" clId="{D6EF36E0-82D6-4D25-970B-AB31DFDECC4B}" dt="2018-12-17T19:53:31.169" v="873" actId="14100"/>
          <ac:spMkLst>
            <pc:docMk/>
            <pc:sldMk cId="3466855331" sldId="662"/>
            <ac:spMk id="5" creationId="{9CFC6085-28B7-4AD4-980F-D05A10934FB5}"/>
          </ac:spMkLst>
        </pc:spChg>
      </pc:sldChg>
      <pc:sldChg chg="modSp">
        <pc:chgData name="Linda Cubias" userId="596acf2b-5728-4208-8c4f-f877beda3f02" providerId="ADAL" clId="{D6EF36E0-82D6-4D25-970B-AB31DFDECC4B}" dt="2018-12-18T14:05:20.788" v="4988" actId="20577"/>
        <pc:sldMkLst>
          <pc:docMk/>
          <pc:sldMk cId="2993247033" sldId="664"/>
        </pc:sldMkLst>
        <pc:spChg chg="mod">
          <ac:chgData name="Linda Cubias" userId="596acf2b-5728-4208-8c4f-f877beda3f02" providerId="ADAL" clId="{D6EF36E0-82D6-4D25-970B-AB31DFDECC4B}" dt="2018-12-18T14:05:20.788" v="4988" actId="20577"/>
          <ac:spMkLst>
            <pc:docMk/>
            <pc:sldMk cId="2993247033" sldId="664"/>
            <ac:spMk id="2" creationId="{F53CFC06-5F63-4376-9FD1-A8B294C7BC6E}"/>
          </ac:spMkLst>
        </pc:spChg>
        <pc:spChg chg="mod">
          <ac:chgData name="Linda Cubias" userId="596acf2b-5728-4208-8c4f-f877beda3f02" providerId="ADAL" clId="{D6EF36E0-82D6-4D25-970B-AB31DFDECC4B}" dt="2018-12-17T19:55:24.251" v="878" actId="14100"/>
          <ac:spMkLst>
            <pc:docMk/>
            <pc:sldMk cId="2993247033" sldId="664"/>
            <ac:spMk id="14" creationId="{9DFF15ED-8FA2-443F-AD1D-E98AA2347001}"/>
          </ac:spMkLst>
        </pc:spChg>
      </pc:sldChg>
      <pc:sldChg chg="add">
        <pc:chgData name="Linda Cubias" userId="596acf2b-5728-4208-8c4f-f877beda3f02" providerId="ADAL" clId="{D6EF36E0-82D6-4D25-970B-AB31DFDECC4B}" dt="2018-12-14T18:26:37.198" v="14" actId="1036"/>
        <pc:sldMkLst>
          <pc:docMk/>
          <pc:sldMk cId="479737155" sldId="668"/>
        </pc:sldMkLst>
      </pc:sldChg>
      <pc:sldChg chg="modSp add">
        <pc:chgData name="Linda Cubias" userId="596acf2b-5728-4208-8c4f-f877beda3f02" providerId="ADAL" clId="{D6EF36E0-82D6-4D25-970B-AB31DFDECC4B}" dt="2018-12-18T14:35:06.554" v="5928" actId="14100"/>
        <pc:sldMkLst>
          <pc:docMk/>
          <pc:sldMk cId="2788055660" sldId="669"/>
        </pc:sldMkLst>
        <pc:spChg chg="mod">
          <ac:chgData name="Linda Cubias" userId="596acf2b-5728-4208-8c4f-f877beda3f02" providerId="ADAL" clId="{D6EF36E0-82D6-4D25-970B-AB31DFDECC4B}" dt="2018-12-18T14:35:06.554" v="5928" actId="14100"/>
          <ac:spMkLst>
            <pc:docMk/>
            <pc:sldMk cId="2788055660" sldId="669"/>
            <ac:spMk id="3" creationId="{6C8E68FF-64AC-49F2-9551-0A9AED3CF580}"/>
          </ac:spMkLst>
        </pc:spChg>
      </pc:sldChg>
      <pc:sldChg chg="modSp add modTransition">
        <pc:chgData name="Linda Cubias" userId="596acf2b-5728-4208-8c4f-f877beda3f02" providerId="ADAL" clId="{D6EF36E0-82D6-4D25-970B-AB31DFDECC4B}" dt="2018-12-18T14:17:24.731" v="5187" actId="14100"/>
        <pc:sldMkLst>
          <pc:docMk/>
          <pc:sldMk cId="337527641" sldId="671"/>
        </pc:sldMkLst>
        <pc:spChg chg="mod">
          <ac:chgData name="Linda Cubias" userId="596acf2b-5728-4208-8c4f-f877beda3f02" providerId="ADAL" clId="{D6EF36E0-82D6-4D25-970B-AB31DFDECC4B}" dt="2018-12-18T14:17:06.420" v="5183" actId="255"/>
          <ac:spMkLst>
            <pc:docMk/>
            <pc:sldMk cId="337527641" sldId="671"/>
            <ac:spMk id="3" creationId="{00000000-0000-0000-0000-000000000000}"/>
          </ac:spMkLst>
        </pc:spChg>
        <pc:spChg chg="mod">
          <ac:chgData name="Linda Cubias" userId="596acf2b-5728-4208-8c4f-f877beda3f02" providerId="ADAL" clId="{D6EF36E0-82D6-4D25-970B-AB31DFDECC4B}" dt="2018-12-17T19:56:38.832" v="879" actId="255"/>
          <ac:spMkLst>
            <pc:docMk/>
            <pc:sldMk cId="337527641" sldId="671"/>
            <ac:spMk id="4" creationId="{00000000-0000-0000-0000-000000000000}"/>
          </ac:spMkLst>
        </pc:spChg>
        <pc:spChg chg="mod">
          <ac:chgData name="Linda Cubias" userId="596acf2b-5728-4208-8c4f-f877beda3f02" providerId="ADAL" clId="{D6EF36E0-82D6-4D25-970B-AB31DFDECC4B}" dt="2018-12-18T14:17:24.731" v="5187" actId="14100"/>
          <ac:spMkLst>
            <pc:docMk/>
            <pc:sldMk cId="337527641" sldId="671"/>
            <ac:spMk id="6" creationId="{8A13F4B4-37E9-4BDD-B060-68D47200902B}"/>
          </ac:spMkLst>
        </pc:spChg>
      </pc:sldChg>
      <pc:sldChg chg="add modTransition">
        <pc:chgData name="Linda Cubias" userId="596acf2b-5728-4208-8c4f-f877beda3f02" providerId="ADAL" clId="{D6EF36E0-82D6-4D25-970B-AB31DFDECC4B}" dt="2018-12-14T19:06:37.291" v="161" actId="1036"/>
        <pc:sldMkLst>
          <pc:docMk/>
          <pc:sldMk cId="3391683930" sldId="672"/>
        </pc:sldMkLst>
      </pc:sldChg>
      <pc:sldChg chg="add">
        <pc:chgData name="Linda Cubias" userId="596acf2b-5728-4208-8c4f-f877beda3f02" providerId="ADAL" clId="{D6EF36E0-82D6-4D25-970B-AB31DFDECC4B}" dt="2018-12-18T13:57:33.376" v="4638"/>
        <pc:sldMkLst>
          <pc:docMk/>
          <pc:sldMk cId="4270196854" sldId="678"/>
        </pc:sldMkLst>
      </pc:sldChg>
      <pc:sldChg chg="add">
        <pc:chgData name="Linda Cubias" userId="596acf2b-5728-4208-8c4f-f877beda3f02" providerId="ADAL" clId="{D6EF36E0-82D6-4D25-970B-AB31DFDECC4B}" dt="2018-12-18T13:57:33.376" v="4638"/>
        <pc:sldMkLst>
          <pc:docMk/>
          <pc:sldMk cId="1599473329" sldId="679"/>
        </pc:sldMkLst>
      </pc:sldChg>
      <pc:sldChg chg="add">
        <pc:chgData name="Linda Cubias" userId="596acf2b-5728-4208-8c4f-f877beda3f02" providerId="ADAL" clId="{D6EF36E0-82D6-4D25-970B-AB31DFDECC4B}" dt="2018-12-18T13:57:33.376" v="4638"/>
        <pc:sldMkLst>
          <pc:docMk/>
          <pc:sldMk cId="2308437241" sldId="680"/>
        </pc:sldMkLst>
      </pc:sldChg>
      <pc:sldChg chg="add">
        <pc:chgData name="Linda Cubias" userId="596acf2b-5728-4208-8c4f-f877beda3f02" providerId="ADAL" clId="{D6EF36E0-82D6-4D25-970B-AB31DFDECC4B}" dt="2018-12-18T13:57:33.376" v="4638"/>
        <pc:sldMkLst>
          <pc:docMk/>
          <pc:sldMk cId="2091623575" sldId="681"/>
        </pc:sldMkLst>
      </pc:sldChg>
      <pc:sldChg chg="add">
        <pc:chgData name="Linda Cubias" userId="596acf2b-5728-4208-8c4f-f877beda3f02" providerId="ADAL" clId="{D6EF36E0-82D6-4D25-970B-AB31DFDECC4B}" dt="2018-12-18T13:58:38.456" v="4641"/>
        <pc:sldMkLst>
          <pc:docMk/>
          <pc:sldMk cId="3590218130" sldId="683"/>
        </pc:sldMkLst>
      </pc:sldChg>
      <pc:sldChg chg="add">
        <pc:chgData name="Linda Cubias" userId="596acf2b-5728-4208-8c4f-f877beda3f02" providerId="ADAL" clId="{D6EF36E0-82D6-4D25-970B-AB31DFDECC4B}" dt="2018-12-18T13:58:38.456" v="4641"/>
        <pc:sldMkLst>
          <pc:docMk/>
          <pc:sldMk cId="1512817783" sldId="684"/>
        </pc:sldMkLst>
      </pc:sldChg>
      <pc:sldChg chg="add">
        <pc:chgData name="Linda Cubias" userId="596acf2b-5728-4208-8c4f-f877beda3f02" providerId="ADAL" clId="{D6EF36E0-82D6-4D25-970B-AB31DFDECC4B}" dt="2018-12-18T13:58:38.456" v="4641"/>
        <pc:sldMkLst>
          <pc:docMk/>
          <pc:sldMk cId="2187114587" sldId="685"/>
        </pc:sldMkLst>
      </pc:sldChg>
      <pc:sldChg chg="add">
        <pc:chgData name="Linda Cubias" userId="596acf2b-5728-4208-8c4f-f877beda3f02" providerId="ADAL" clId="{D6EF36E0-82D6-4D25-970B-AB31DFDECC4B}" dt="2018-12-18T13:58:38.456" v="4641"/>
        <pc:sldMkLst>
          <pc:docMk/>
          <pc:sldMk cId="2262874375" sldId="686"/>
        </pc:sldMkLst>
      </pc:sldChg>
    </pc:docChg>
  </pc:docChgLst>
  <pc:docChgLst>
    <pc:chgData name="Linda Cubias" userId="596acf2b-5728-4208-8c4f-f877beda3f02" providerId="ADAL" clId="{63FA95EB-FC55-4A4F-9D2E-8E190556CC73}"/>
    <pc:docChg chg="custSel modSld">
      <pc:chgData name="Linda Cubias" userId="596acf2b-5728-4208-8c4f-f877beda3f02" providerId="ADAL" clId="{63FA95EB-FC55-4A4F-9D2E-8E190556CC73}" dt="2019-02-12T14:00:54.067" v="1" actId="313"/>
      <pc:docMkLst>
        <pc:docMk/>
      </pc:docMkLst>
      <pc:sldChg chg="modNotesTx">
        <pc:chgData name="Linda Cubias" userId="596acf2b-5728-4208-8c4f-f877beda3f02" providerId="ADAL" clId="{63FA95EB-FC55-4A4F-9D2E-8E190556CC73}" dt="2019-02-12T13:51:37.394" v="0" actId="20577"/>
        <pc:sldMkLst>
          <pc:docMk/>
          <pc:sldMk cId="3386560971" sldId="651"/>
        </pc:sldMkLst>
      </pc:sldChg>
      <pc:sldChg chg="modNotesTx">
        <pc:chgData name="Linda Cubias" userId="596acf2b-5728-4208-8c4f-f877beda3f02" providerId="ADAL" clId="{63FA95EB-FC55-4A4F-9D2E-8E190556CC73}" dt="2019-02-12T14:00:54.067" v="1" actId="313"/>
        <pc:sldMkLst>
          <pc:docMk/>
          <pc:sldMk cId="4270196854" sldId="678"/>
        </pc:sldMkLst>
      </pc:sldChg>
    </pc:docChg>
  </pc:docChgLst>
  <pc:docChgLst>
    <pc:chgData name="Linda Cubias" userId="S::linda.cubias@proquest.com::596acf2b-5728-4208-8c4f-f877beda3f02" providerId="AD" clId="Web-{52A5D258-92A0-203D-8370-50EF1D34CCD8}"/>
    <pc:docChg chg="modSld">
      <pc:chgData name="Linda Cubias" userId="S::linda.cubias@proquest.com::596acf2b-5728-4208-8c4f-f877beda3f02" providerId="AD" clId="Web-{52A5D258-92A0-203D-8370-50EF1D34CCD8}" dt="2018-12-17T19:43:22.213" v="7" actId="20577"/>
      <pc:docMkLst>
        <pc:docMk/>
      </pc:docMkLst>
      <pc:sldChg chg="modSp">
        <pc:chgData name="Linda Cubias" userId="S::linda.cubias@proquest.com::596acf2b-5728-4208-8c4f-f877beda3f02" providerId="AD" clId="Web-{52A5D258-92A0-203D-8370-50EF1D34CCD8}" dt="2018-12-17T19:43:22.197" v="6" actId="20577"/>
        <pc:sldMkLst>
          <pc:docMk/>
          <pc:sldMk cId="2788055660" sldId="669"/>
        </pc:sldMkLst>
        <pc:spChg chg="mod">
          <ac:chgData name="Linda Cubias" userId="S::linda.cubias@proquest.com::596acf2b-5728-4208-8c4f-f877beda3f02" providerId="AD" clId="Web-{52A5D258-92A0-203D-8370-50EF1D34CCD8}" dt="2018-12-17T19:43:22.197" v="6" actId="20577"/>
          <ac:spMkLst>
            <pc:docMk/>
            <pc:sldMk cId="2788055660" sldId="669"/>
            <ac:spMk id="3" creationId="{6C8E68FF-64AC-49F2-9551-0A9AED3CF58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8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04CD9-3755-6E48-97BE-F4AD583A5D47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35369-C703-9D42-AC58-02EB9F519683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02281-DDB9-A14E-8924-E648B5F33BFB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3A2F-4F44-6A43-962F-0DFD3FDC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83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3E56099-B39F-4090-BD94-3A54A127EE84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4621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6681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9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84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831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52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497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26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0852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27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4265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28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5496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86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29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9239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30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2247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36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6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1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728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229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4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2046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0738AC4-4B49-499C-8175-595F9B57A843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8255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3E56099-B39F-4090-BD94-3A54A127EE84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4510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635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401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572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67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106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45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29343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90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0247A3B-8D8A-4FDB-A771-34DAFF3ADC48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6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3830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E471F2-1870-45B1-AF61-18D3EE854AE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11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645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89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73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57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5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8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8.emf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8.emf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8.emf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Whit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725791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651040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2936341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BC205-3A68-D14B-AEF6-5045045AF6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306" y="4733983"/>
            <a:ext cx="3233386" cy="1478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No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-PQ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08440D-D3E5-C441-97FA-194CC50C2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"/>
          </a:blip>
          <a:srcRect b="3800"/>
          <a:stretch/>
        </p:blipFill>
        <p:spPr>
          <a:xfrm>
            <a:off x="492370" y="153325"/>
            <a:ext cx="6933362" cy="670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8920"/>
            <a:ext cx="12190268" cy="1280160"/>
          </a:xfrm>
          <a:solidFill>
            <a:srgbClr val="C21C22"/>
          </a:solidFill>
        </p:spPr>
        <p:txBody>
          <a:bodyPr tIns="274320" bIns="274320" anchor="b">
            <a:spAutoFit/>
          </a:bodyPr>
          <a:lstStyle>
            <a:lvl1pPr algn="ctr">
              <a:lnSpc>
                <a:spcPct val="100000"/>
              </a:lnSpc>
              <a:defRPr sz="4800" b="0" i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705BE7-32FE-454E-B1DE-7F65876B1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"/>
          </a:blip>
          <a:srcRect b="3800"/>
          <a:stretch/>
        </p:blipFill>
        <p:spPr>
          <a:xfrm>
            <a:off x="492370" y="153325"/>
            <a:ext cx="6933362" cy="670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tx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Red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bg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Q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C35E038-4AB7-8C4D-8A28-B4C4CE4564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803494"/>
            <a:ext cx="6615596" cy="128079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Insert Q&amp;A instruction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B3E5CE-A4ED-8042-A925-7BDE0E873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737" y="1608882"/>
            <a:ext cx="3054529" cy="2974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7F77A0-FEE6-F74B-AAED-F932838BD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3981"/>
          <a:stretch/>
        </p:blipFill>
        <p:spPr>
          <a:xfrm>
            <a:off x="459847" y="153325"/>
            <a:ext cx="6946330" cy="6704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DFBD7F-6058-DB41-9FBF-C58EA0C08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38" t="2222" r="4735" b="10531"/>
          <a:stretch/>
        </p:blipFill>
        <p:spPr>
          <a:xfrm>
            <a:off x="3984625" y="3124200"/>
            <a:ext cx="1136650" cy="1146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-Plain-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1469369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394618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3679919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18360" cy="80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4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Plain-Red">
    <p:bg>
      <p:bgPr>
        <a:gradFill>
          <a:gsLst>
            <a:gs pos="0">
              <a:schemeClr val="tx1">
                <a:lumMod val="50000"/>
                <a:lumOff val="50000"/>
              </a:schemeClr>
            </a:gs>
            <a:gs pos="24000">
              <a:schemeClr val="tx1">
                <a:lumMod val="50000"/>
                <a:lumOff val="50000"/>
              </a:schemeClr>
            </a:gs>
            <a:gs pos="87000">
              <a:schemeClr val="tx1">
                <a:lumMod val="75000"/>
                <a:lumOff val="25000"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0823BB-10B7-3C46-A77D-6DD153127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" t="22123"/>
          <a:stretch/>
        </p:blipFill>
        <p:spPr>
          <a:xfrm>
            <a:off x="0" y="-1"/>
            <a:ext cx="9812216" cy="686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162450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2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20762" y="3939571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235CD-AB3E-E649-81FE-AA8F0C57CE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07" y="4533371"/>
            <a:ext cx="3252031" cy="1487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6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Plain-Red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896614"/>
            <a:ext cx="10151166" cy="2128596"/>
          </a:xfrm>
        </p:spPr>
        <p:txBody>
          <a:bodyPr anchor="b">
            <a:normAutofit/>
          </a:bodyPr>
          <a:lstStyle>
            <a:lvl1pPr algn="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3064980"/>
            <a:ext cx="10151166" cy="492883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000" b="1" i="0" cap="all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124281" y="3939571"/>
            <a:ext cx="4046956" cy="309562"/>
          </a:xfrm>
        </p:spPr>
        <p:txBody>
          <a:bodyPr>
            <a:noAutofit/>
          </a:bodyPr>
          <a:lstStyle>
            <a:lvl1pPr marL="0" indent="0" algn="r">
              <a:buNone/>
              <a:defRPr sz="16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19" y="4899927"/>
            <a:ext cx="3368968" cy="1540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61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Horz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0417" y="3469962"/>
            <a:ext cx="10151166" cy="697628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296587"/>
            <a:ext cx="10151166" cy="526774"/>
          </a:xfrm>
        </p:spPr>
        <p:txBody>
          <a:bodyPr>
            <a:normAutofit/>
          </a:bodyPr>
          <a:lstStyle>
            <a:lvl1pPr marL="0" indent="0" algn="r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6919" y="4899927"/>
            <a:ext cx="3346884" cy="154063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7104185" y="4899927"/>
            <a:ext cx="4067398" cy="309563"/>
          </a:xfrm>
        </p:spPr>
        <p:txBody>
          <a:bodyPr>
            <a:noAutofit/>
          </a:bodyPr>
          <a:lstStyle>
            <a:lvl1pPr marL="0" indent="0" algn="r">
              <a:buNone/>
              <a:defRPr sz="18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208AE1-073A-3643-B980-C3BE705DC1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192000" cy="32639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4" userDrawn="1">
          <p15:clr>
            <a:srgbClr val="FBAE40"/>
          </p15:clr>
        </p15:guide>
        <p15:guide id="2" orient="horz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-Q-Mktg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FCB57-FE4F-5A4B-9CE9-EA76187622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7000"/>
          </a:blip>
          <a:stretch>
            <a:fillRect/>
          </a:stretch>
        </p:blipFill>
        <p:spPr>
          <a:xfrm>
            <a:off x="6010166" y="6506324"/>
            <a:ext cx="450602" cy="305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3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-Q-Mktg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8" name="Chord 7">
            <a:extLst>
              <a:ext uri="{FF2B5EF4-FFF2-40B4-BE49-F238E27FC236}">
                <a16:creationId xmlns:a16="http://schemas.microsoft.com/office/drawing/2014/main" id="{879304C7-9437-8F44-8055-26081847A806}"/>
              </a:ext>
            </a:extLst>
          </p:cNvPr>
          <p:cNvSpPr/>
          <p:nvPr userDrawn="1"/>
        </p:nvSpPr>
        <p:spPr>
          <a:xfrm rot="7615670">
            <a:off x="399156" y="6354443"/>
            <a:ext cx="623865" cy="623865"/>
          </a:xfrm>
          <a:prstGeom prst="chord">
            <a:avLst>
              <a:gd name="adj1" fmla="val 874092"/>
              <a:gd name="adj2" fmla="val 16200000"/>
            </a:avLst>
          </a:prstGeom>
          <a:solidFill>
            <a:srgbClr val="C2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FCB57-FE4F-5A4B-9CE9-EA76187622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7000"/>
          </a:blip>
          <a:stretch>
            <a:fillRect/>
          </a:stretch>
        </p:blipFill>
        <p:spPr>
          <a:xfrm>
            <a:off x="479910" y="6503986"/>
            <a:ext cx="450602" cy="305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9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Pillar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" y="6440632"/>
            <a:ext cx="12192018" cy="415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-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1E14A7-1F25-1D4B-AE7C-DE81058A9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000"/>
          </a:blip>
          <a:srcRect b="3800"/>
          <a:stretch/>
        </p:blipFill>
        <p:spPr>
          <a:xfrm>
            <a:off x="492370" y="153325"/>
            <a:ext cx="6933362" cy="6704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0632"/>
            <a:ext cx="12191989" cy="415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4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-Q-Pillar b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0632"/>
            <a:ext cx="12191989" cy="415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6DBEE-108B-C54B-A71F-0F1E32E29253}" type="slidenum">
              <a:rPr lang="en-US" smtClean="0"/>
              <a:t>‹#›</a:t>
            </a:fld>
            <a:endParaRPr lang="en-US"/>
          </a:p>
        </p:txBody>
      </p:sp>
    </p:spTree>
    <p:custDataLst>
      <p:tags r:id="rId18"/>
    </p:custDataLst>
    <p:extLst>
      <p:ext uri="{BB962C8B-B14F-4D97-AF65-F5344CB8AC3E}">
        <p14:creationId xmlns:p14="http://schemas.microsoft.com/office/powerpoint/2010/main" val="117251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6" r:id="rId2"/>
    <p:sldLayoutId id="2147483699" r:id="rId3"/>
    <p:sldLayoutId id="2147483657" r:id="rId4"/>
    <p:sldLayoutId id="2147483702" r:id="rId5"/>
    <p:sldLayoutId id="2147483703" r:id="rId6"/>
    <p:sldLayoutId id="2147483675" r:id="rId7"/>
    <p:sldLayoutId id="2147483700" r:id="rId8"/>
    <p:sldLayoutId id="2147483701" r:id="rId9"/>
    <p:sldLayoutId id="2147483685" r:id="rId10"/>
    <p:sldLayoutId id="2147483669" r:id="rId11"/>
    <p:sldLayoutId id="2147483692" r:id="rId12"/>
    <p:sldLayoutId id="2147483676" r:id="rId13"/>
    <p:sldLayoutId id="2147483659" r:id="rId14"/>
    <p:sldLayoutId id="2147483690" r:id="rId15"/>
    <p:sldLayoutId id="214748370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6.xml"/><Relationship Id="rId6" Type="http://schemas.openxmlformats.org/officeDocument/2006/relationships/image" Target="../media/image56.png"/><Relationship Id="rId5" Type="http://schemas.openxmlformats.org/officeDocument/2006/relationships/hyperlink" Target="https://www.proquest.com/" TargetMode="Externa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5" Type="http://schemas.openxmlformats.org/officeDocument/2006/relationships/image" Target="../media/image58.png"/><Relationship Id="rId4" Type="http://schemas.openxmlformats.org/officeDocument/2006/relationships/hyperlink" Target="https://search.proquest.com/help/academic.zh-CN/webframe.html?Search_Tips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Relationship Id="rId5" Type="http://schemas.openxmlformats.org/officeDocument/2006/relationships/image" Target="../media/image59.png"/><Relationship Id="rId4" Type="http://schemas.openxmlformats.org/officeDocument/2006/relationships/hyperlink" Target="https://search.proquest.com/help/academic.zh-CN/webframe.html?Search_Tips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Relationship Id="rId5" Type="http://schemas.openxmlformats.org/officeDocument/2006/relationships/image" Target="../media/image60.png"/><Relationship Id="rId4" Type="http://schemas.openxmlformats.org/officeDocument/2006/relationships/hyperlink" Target="https://search.proquest.com/help/academic.zh-CN/webframe.html?Search_Tips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5" Type="http://schemas.openxmlformats.org/officeDocument/2006/relationships/image" Target="../media/image61.png"/><Relationship Id="rId4" Type="http://schemas.openxmlformats.org/officeDocument/2006/relationships/hyperlink" Target="https://search.proquest.com/help/academic.zh-CN/webframe.html?Search_Tips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hyperlink" Target="https://search.proquest.com/help/academic/webframe.html?View_Field_Codes.html#View_Field_Codes.html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Relationship Id="rId6" Type="http://schemas.openxmlformats.org/officeDocument/2006/relationships/hyperlink" Target="https://search.proquest.com/help/academic.zh-CN/webframe.html?Search_Tips.html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quest.libguides.com/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Relationship Id="rId6" Type="http://schemas.openxmlformats.org/officeDocument/2006/relationships/hyperlink" Target="mailto:tsupport@proquest.com" TargetMode="External"/><Relationship Id="rId5" Type="http://schemas.openxmlformats.org/officeDocument/2006/relationships/hyperlink" Target="http://support.proquest.com/" TargetMode="External"/><Relationship Id="rId4" Type="http://schemas.openxmlformats.org/officeDocument/2006/relationships/hyperlink" Target="http://www.proquest.com/go/webinar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5" Type="http://schemas.openxmlformats.org/officeDocument/2006/relationships/hyperlink" Target="https://www.nlm.nih.gov/pubs/factsheets/dif_med_pub.html" TargetMode="Externa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78082"/>
            <a:ext cx="12192000" cy="1167225"/>
          </a:xfrm>
        </p:spPr>
        <p:txBody>
          <a:bodyPr>
            <a:normAutofit/>
          </a:bodyPr>
          <a:lstStyle/>
          <a:p>
            <a:r>
              <a:rPr lang="zh-CN" altLang="en-US" sz="4300" dirty="0">
                <a:latin typeface="华文楷体" panose="02010600040101010101" pitchFamily="2" charset="-122"/>
                <a:ea typeface="华文楷体" panose="02010600040101010101" pitchFamily="2" charset="-122"/>
              </a:rPr>
              <a:t>乐享全球医学文献，</a:t>
            </a:r>
            <a:r>
              <a:rPr lang="en-US" altLang="zh-CN" sz="43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r>
              <a:rPr lang="zh-CN" altLang="en-US" sz="4300" dirty="0">
                <a:latin typeface="华文楷体" panose="02010600040101010101" pitchFamily="2" charset="-122"/>
                <a:ea typeface="华文楷体" panose="02010600040101010101" pitchFamily="2" charset="-122"/>
              </a:rPr>
              <a:t>助力选题</a:t>
            </a:r>
            <a:endParaRPr lang="en-US" sz="43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E0551D9-F95C-4629-8892-5BCB8FA95D04}"/>
              </a:ext>
            </a:extLst>
          </p:cNvPr>
          <p:cNvSpPr txBox="1">
            <a:spLocks/>
          </p:cNvSpPr>
          <p:nvPr/>
        </p:nvSpPr>
        <p:spPr>
          <a:xfrm>
            <a:off x="4153270" y="5245871"/>
            <a:ext cx="7772400" cy="1505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i="0" kern="1200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王剑飞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r"/>
            <a:r>
              <a:rPr 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培训及咨询顾问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r"/>
            <a:r>
              <a:rPr 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jim.wang@proquest.com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62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61E62D44-6CA1-4041-8348-DFC30018F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69851"/>
            <a:ext cx="9705975" cy="5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4000" b="1" dirty="0">
                <a:solidFill>
                  <a:srgbClr val="C21C2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具体刊物</a:t>
            </a:r>
            <a:endParaRPr lang="ko-KR" altLang="en-US" sz="4000" b="1" dirty="0">
              <a:solidFill>
                <a:srgbClr val="C21C22"/>
              </a:solidFill>
              <a:latin typeface="华文楷体" panose="0201060004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CF308D-5484-4A09-BE97-81F3CCE2F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39" y="663075"/>
            <a:ext cx="11250967" cy="56223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1FD40B-AAEE-4272-9183-1D2283044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3241" y="2947386"/>
            <a:ext cx="5461982" cy="372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A46ADF-EDF0-4823-838B-60F242AA3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4495" y="3537752"/>
            <a:ext cx="5461982" cy="670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611150-257E-4DD4-937E-9AF0355DE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9117" y="1470735"/>
            <a:ext cx="801949" cy="670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61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73BCBC-9078-4577-9131-298F8456999C}"/>
              </a:ext>
            </a:extLst>
          </p:cNvPr>
          <p:cNvSpPr/>
          <p:nvPr/>
        </p:nvSpPr>
        <p:spPr>
          <a:xfrm>
            <a:off x="203681" y="103833"/>
            <a:ext cx="11513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rgbClr val="C21C2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刊物学术标识    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http://sfx-86ali.hosted.exlibrisgroup.com/index.html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65BB1-8FC9-4950-83B8-63478074B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42" y="784591"/>
            <a:ext cx="9641150" cy="5478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D03FE3-97F5-4682-9247-B3B61383E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630" y="836843"/>
            <a:ext cx="9348186" cy="537405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1AF5BA4-BA98-42C2-9DC1-8168CCCDC231}"/>
              </a:ext>
            </a:extLst>
          </p:cNvPr>
          <p:cNvSpPr/>
          <p:nvPr/>
        </p:nvSpPr>
        <p:spPr>
          <a:xfrm>
            <a:off x="1136343" y="1806980"/>
            <a:ext cx="2953896" cy="10516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F6733B-3A36-44B4-8E74-D7D19CCBBCA5}"/>
              </a:ext>
            </a:extLst>
          </p:cNvPr>
          <p:cNvSpPr/>
          <p:nvPr/>
        </p:nvSpPr>
        <p:spPr>
          <a:xfrm>
            <a:off x="4523874" y="2137486"/>
            <a:ext cx="5427993" cy="41078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06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3770" y="-1"/>
            <a:ext cx="8819310" cy="8866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Open Sans Semibold" charset="0"/>
              </a:rPr>
              <a:t>为什么要用数据库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D6703-23C9-429D-BE9A-22622F1BA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46" y="994298"/>
            <a:ext cx="11565615" cy="51886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Graphic 4" descr="Help">
            <a:extLst>
              <a:ext uri="{FF2B5EF4-FFF2-40B4-BE49-F238E27FC236}">
                <a16:creationId xmlns:a16="http://schemas.microsoft.com/office/drawing/2014/main" id="{973B799D-9002-42D5-9A63-2397E53A1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82164" y="2935538"/>
            <a:ext cx="1070932" cy="1070932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D97DC3-1E18-48A3-995F-6164F61EB730}"/>
              </a:ext>
            </a:extLst>
          </p:cNvPr>
          <p:cNvSpPr/>
          <p:nvPr/>
        </p:nvSpPr>
        <p:spPr>
          <a:xfrm>
            <a:off x="6070046" y="2622023"/>
            <a:ext cx="2791680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获得新研究灵感</a:t>
            </a:r>
            <a:endParaRPr 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3ACC8E-FD1F-4758-9356-B1FB6B445A5F}"/>
              </a:ext>
            </a:extLst>
          </p:cNvPr>
          <p:cNvSpPr/>
          <p:nvPr/>
        </p:nvSpPr>
        <p:spPr>
          <a:xfrm>
            <a:off x="6070046" y="3333561"/>
            <a:ext cx="2791680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了解的行文结构</a:t>
            </a:r>
            <a:endParaRPr 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12D3A9-7CC7-48FB-91BC-D6FD55501424}"/>
              </a:ext>
            </a:extLst>
          </p:cNvPr>
          <p:cNvSpPr/>
          <p:nvPr/>
        </p:nvSpPr>
        <p:spPr>
          <a:xfrm>
            <a:off x="6070047" y="1183144"/>
            <a:ext cx="2791679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获取权威的文献</a:t>
            </a:r>
            <a:endParaRPr 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C4B766-1D01-48B4-9F45-9308B554F420}"/>
              </a:ext>
            </a:extLst>
          </p:cNvPr>
          <p:cNvSpPr/>
          <p:nvPr/>
        </p:nvSpPr>
        <p:spPr>
          <a:xfrm>
            <a:off x="6041254" y="4045099"/>
            <a:ext cx="2849263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开展对比和分析</a:t>
            </a:r>
            <a:endParaRPr 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CBBC27-6EB0-470F-9D94-52E1FFDC6B0F}"/>
              </a:ext>
            </a:extLst>
          </p:cNvPr>
          <p:cNvSpPr/>
          <p:nvPr/>
        </p:nvSpPr>
        <p:spPr>
          <a:xfrm>
            <a:off x="6041254" y="4758648"/>
            <a:ext cx="2849263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可作为研究工具</a:t>
            </a:r>
            <a:endParaRPr 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225022-79C4-4D1F-B38B-199A9F338DFB}"/>
              </a:ext>
            </a:extLst>
          </p:cNvPr>
          <p:cNvSpPr/>
          <p:nvPr/>
        </p:nvSpPr>
        <p:spPr>
          <a:xfrm>
            <a:off x="6070046" y="1880876"/>
            <a:ext cx="2791679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开展文献的调研</a:t>
            </a:r>
            <a:endParaRPr 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5B66C9-484D-4552-8625-45336F2B1955}"/>
              </a:ext>
            </a:extLst>
          </p:cNvPr>
          <p:cNvSpPr/>
          <p:nvPr/>
        </p:nvSpPr>
        <p:spPr>
          <a:xfrm>
            <a:off x="6041254" y="5497784"/>
            <a:ext cx="2849263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121884" tIns="0" rIns="121884" bIns="0" numCol="1" spcCol="1270" anchor="ctr" anchorCtr="0">
            <a:no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endParaRPr 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90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89" y="9145"/>
            <a:ext cx="10972800" cy="6807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获取权威文献</a:t>
            </a:r>
            <a:endParaRPr lang="en-US" altLang="zh-CN" sz="36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EECDF-F8A9-4DCD-B600-AB40495B6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80" y="689865"/>
            <a:ext cx="10344239" cy="55994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52B740-C3BF-47E9-BEEA-BB6D4DE24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585" y="1567347"/>
            <a:ext cx="1837075" cy="3524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210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1" y="6856"/>
            <a:ext cx="10972800" cy="68072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举例：开展文献的调研</a:t>
            </a:r>
            <a:endParaRPr lang="en-US" sz="4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9B4551F-DEA5-4CD3-B0A7-B98C4245C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72" y="1051559"/>
            <a:ext cx="10532653" cy="5003011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590AD4-E55E-4EB1-A99C-4409E8CB461A}"/>
              </a:ext>
            </a:extLst>
          </p:cNvPr>
          <p:cNvSpPr/>
          <p:nvPr/>
        </p:nvSpPr>
        <p:spPr>
          <a:xfrm>
            <a:off x="523005" y="4145872"/>
            <a:ext cx="1151965" cy="15447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15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89" y="9145"/>
            <a:ext cx="10972800" cy="6807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举例：获得新研究灵感</a:t>
            </a:r>
            <a:endParaRPr lang="en-US" sz="4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59FD7-BC09-4755-AC66-E45D08FDA985}"/>
              </a:ext>
            </a:extLst>
          </p:cNvPr>
          <p:cNvSpPr/>
          <p:nvPr/>
        </p:nvSpPr>
        <p:spPr>
          <a:xfrm>
            <a:off x="276776" y="860600"/>
            <a:ext cx="64436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https://search.proquest.com/docview/2452930743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A2931-7EB7-4D4C-A773-44D4E3F4C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76" y="1352749"/>
            <a:ext cx="7600256" cy="3276789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ECC2A-1589-427E-820F-3C2F96446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436" y="2814835"/>
            <a:ext cx="4029075" cy="334327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8341D1-3E38-4C05-9454-D132D5F426CE}"/>
              </a:ext>
            </a:extLst>
          </p:cNvPr>
          <p:cNvSpPr/>
          <p:nvPr/>
        </p:nvSpPr>
        <p:spPr>
          <a:xfrm>
            <a:off x="6579310" y="2814835"/>
            <a:ext cx="1117629" cy="7084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0AD76-CDC8-439A-A1F7-76A005807101}"/>
              </a:ext>
            </a:extLst>
          </p:cNvPr>
          <p:cNvSpPr/>
          <p:nvPr/>
        </p:nvSpPr>
        <p:spPr>
          <a:xfrm>
            <a:off x="10176246" y="5708342"/>
            <a:ext cx="1117629" cy="292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7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89" y="9145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举例：作为研究工具</a:t>
            </a:r>
            <a:endParaRPr lang="en-US" sz="3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D014C-BB85-4038-9674-4B1DE5A9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35" y="993952"/>
            <a:ext cx="5407800" cy="150578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ED5B9C-11A6-4D6F-8919-5B13BBB1F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90" y="2580354"/>
            <a:ext cx="5457546" cy="3733648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36E7E9-295F-4014-9458-46A066C2517B}"/>
              </a:ext>
            </a:extLst>
          </p:cNvPr>
          <p:cNvSpPr/>
          <p:nvPr/>
        </p:nvSpPr>
        <p:spPr>
          <a:xfrm>
            <a:off x="265067" y="543998"/>
            <a:ext cx="482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https://search.proquest.com/docview/2458489939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3C3088-C30C-416A-BB2D-5C9CA39FA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430" y="1594931"/>
            <a:ext cx="5067299" cy="4585659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9C9654-28D9-44F7-B589-8D8058000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431" y="322796"/>
            <a:ext cx="5067300" cy="103822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DDEFB0-952F-4CC4-9FBC-8A37D4161428}"/>
              </a:ext>
            </a:extLst>
          </p:cNvPr>
          <p:cNvSpPr/>
          <p:nvPr/>
        </p:nvSpPr>
        <p:spPr>
          <a:xfrm>
            <a:off x="202235" y="5779363"/>
            <a:ext cx="2629742" cy="5346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BD00D9-F741-4DAF-A06C-0CE32C957352}"/>
              </a:ext>
            </a:extLst>
          </p:cNvPr>
          <p:cNvSpPr/>
          <p:nvPr/>
        </p:nvSpPr>
        <p:spPr>
          <a:xfrm>
            <a:off x="6799875" y="1746842"/>
            <a:ext cx="1571769" cy="1014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74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8"/>
              </a:rPr>
              <a:t>讲座内容</a:t>
            </a:r>
            <a:endParaRPr lang="en-US" altLang="zh-CN" sz="60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8"/>
              </a:rPr>
              <a:t>资源介绍</a:t>
            </a:r>
            <a:endParaRPr lang="en-US" altLang="zh-CN" sz="44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8"/>
              </a:rPr>
              <a:t>检索功能</a:t>
            </a:r>
            <a:endParaRPr lang="en-US" altLang="zh-CN" sz="4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8"/>
              </a:rPr>
              <a:t>检索结果</a:t>
            </a:r>
            <a:endParaRPr lang="en-US" altLang="zh-CN" sz="44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80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DE48DD-8F11-47DD-B3FB-B1D752F9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6454"/>
            <a:ext cx="12190268" cy="795016"/>
          </a:xfrm>
        </p:spPr>
        <p:txBody>
          <a:bodyPr/>
          <a:lstStyle/>
          <a:p>
            <a:pPr>
              <a:lnSpc>
                <a:spcPct val="170000"/>
              </a:lnSpc>
            </a:pPr>
            <a:r>
              <a:rPr 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平台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检索数据库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DAE182-04C3-424D-B378-4C94477F0E7D}"/>
              </a:ext>
            </a:extLst>
          </p:cNvPr>
          <p:cNvGrpSpPr/>
          <p:nvPr/>
        </p:nvGrpSpPr>
        <p:grpSpPr>
          <a:xfrm>
            <a:off x="9444602" y="2810592"/>
            <a:ext cx="2348917" cy="3630017"/>
            <a:chOff x="6012730" y="581827"/>
            <a:chExt cx="3605378" cy="53748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BFE2F3-BBAC-4F13-9ADC-F22345FD5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2730" y="581827"/>
              <a:ext cx="3605378" cy="5374808"/>
            </a:xfrm>
            <a:prstGeom prst="rect">
              <a:avLst/>
            </a:prstGeom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62E558CA-84FB-4FBB-9221-9CCEF264F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535" y="1326893"/>
              <a:ext cx="3111770" cy="4037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08D0C0A-AFC7-42D6-8014-1EDDC407F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78" y="41051"/>
            <a:ext cx="11872622" cy="170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dirty="0">
                <a:latin typeface="华文楷体" panose="02010600040101010101" pitchFamily="2" charset="-122"/>
                <a:ea typeface="华文楷体" panose="02010600040101010101" pitchFamily="2" charset="-122"/>
                <a:hlinkClick r:id="rId5"/>
              </a:rPr>
              <a:t>https://www.proquest.com/</a:t>
            </a:r>
            <a:r>
              <a:rPr lang="en-US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支持计算机和移动设备访问，无需安装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APP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；访问采用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IP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控制，远程访问支持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VPN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Shibboleth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等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多库平台，可单独或同时检索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医学数据库</a:t>
            </a:r>
            <a:endParaRPr lang="en-US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BF740-B99E-4F93-B1BF-AB3E9A5F4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78" y="2901321"/>
            <a:ext cx="8950056" cy="3539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39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6454" y="-6637"/>
            <a:ext cx="8458201" cy="762000"/>
          </a:xfrm>
        </p:spPr>
        <p:txBody>
          <a:bodyPr/>
          <a:lstStyle/>
          <a:p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从学位论文认识检索</a:t>
            </a:r>
            <a:endParaRPr lang="en-US" altLang="zh-CN" sz="4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1C5C1-5AF0-4FBE-8AA2-B5BA7FF5D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65" y="1500327"/>
            <a:ext cx="2803819" cy="335557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EC5A256-2CC8-4B4B-90BA-10CF1F903F67}"/>
              </a:ext>
            </a:extLst>
          </p:cNvPr>
          <p:cNvSpPr/>
          <p:nvPr/>
        </p:nvSpPr>
        <p:spPr>
          <a:xfrm>
            <a:off x="3611608" y="1392137"/>
            <a:ext cx="1839957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前置结构</a:t>
            </a:r>
            <a:endParaRPr 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9DFD76-7B2C-4300-85F6-2D55BE94464F}"/>
              </a:ext>
            </a:extLst>
          </p:cNvPr>
          <p:cNvSpPr/>
          <p:nvPr/>
        </p:nvSpPr>
        <p:spPr>
          <a:xfrm>
            <a:off x="3593884" y="4410213"/>
            <a:ext cx="1839957" cy="523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主体结构</a:t>
            </a:r>
            <a:endParaRPr 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74170-4940-479D-8B39-583B9577CAF5}"/>
              </a:ext>
            </a:extLst>
          </p:cNvPr>
          <p:cNvSpPr/>
          <p:nvPr/>
        </p:nvSpPr>
        <p:spPr>
          <a:xfrm>
            <a:off x="5476136" y="630154"/>
            <a:ext cx="1457537" cy="2698971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封面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申明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摘要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关键词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致谢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目录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DBC2322-76D3-46FE-92D4-11A4FBD98B05}"/>
              </a:ext>
            </a:extLst>
          </p:cNvPr>
          <p:cNvSpPr/>
          <p:nvPr/>
        </p:nvSpPr>
        <p:spPr>
          <a:xfrm>
            <a:off x="5482340" y="3429000"/>
            <a:ext cx="1479330" cy="2594865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引言</a:t>
            </a:r>
            <a:endParaRPr lang="en-US" altLang="zh-CN" sz="28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综述</a:t>
            </a:r>
            <a:endParaRPr lang="en-US" altLang="zh-CN" sz="28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正文</a:t>
            </a:r>
            <a:endParaRPr lang="en-US" altLang="zh-CN" sz="2800" b="1" dirty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参考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附录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B606AA9-E352-4AD0-8CB4-8F01256E4C77}"/>
              </a:ext>
            </a:extLst>
          </p:cNvPr>
          <p:cNvSpPr/>
          <p:nvPr/>
        </p:nvSpPr>
        <p:spPr>
          <a:xfrm>
            <a:off x="7201107" y="2855484"/>
            <a:ext cx="4952248" cy="762000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引言：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我要做什么（空白）、为什么做（空白很重要）、做了什么（填补空白）</a:t>
            </a:r>
            <a:endParaRPr lang="en-US" altLang="zh-CN" sz="2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2F5450B-A30B-403A-BBB8-73FD85C2ADA7}"/>
              </a:ext>
            </a:extLst>
          </p:cNvPr>
          <p:cNvSpPr/>
          <p:nvPr/>
        </p:nvSpPr>
        <p:spPr>
          <a:xfrm>
            <a:off x="7201107" y="4018982"/>
            <a:ext cx="4952248" cy="762000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altLang="zh-CN" sz="2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综述：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别人做了什么：经典</a:t>
            </a:r>
            <a:r>
              <a:rPr lang="en-US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前沿（观点和理论）</a:t>
            </a:r>
            <a:endParaRPr lang="en-US" altLang="zh-CN" sz="2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671C76-B23C-4416-AC3B-8818A33E407F}"/>
              </a:ext>
            </a:extLst>
          </p:cNvPr>
          <p:cNvSpPr/>
          <p:nvPr/>
        </p:nvSpPr>
        <p:spPr>
          <a:xfrm>
            <a:off x="7201107" y="5126641"/>
            <a:ext cx="4952248" cy="114099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altLang="zh-CN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正文：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你具体做了些什么</a:t>
            </a:r>
            <a:r>
              <a:rPr lang="en-US" altLang="zh-CN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研究材料、方法、结果、探讨、结论、建议（发展方向）等</a:t>
            </a:r>
            <a:endParaRPr lang="en-US" altLang="zh-CN" sz="2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384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讲座目标</a:t>
            </a:r>
            <a:endParaRPr lang="en-US" sz="48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3AAEC-CC59-3741-A13E-4CA6F9227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467016"/>
            <a:ext cx="11274552" cy="30254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本讲座结束后将会学习到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了解</a:t>
            </a: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Health &amp; Medical Collection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医学期刊数据库的资源及优势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掌握</a:t>
            </a:r>
            <a:r>
              <a:rPr 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数据库平台的检索技术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熟悉</a:t>
            </a:r>
            <a:r>
              <a:rPr 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平台检索结果的利用方法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80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AE2A8-112D-5B48-BE17-A8D8F195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6418"/>
            <a:ext cx="12190268" cy="1292662"/>
          </a:xfrm>
        </p:spPr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检索案例</a:t>
            </a:r>
            <a:endParaRPr 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24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1C40AF0-2DCA-4ED4-ACC3-5143CDEC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基本检索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38CFD8-4532-4AE3-9CFC-E4C435AF4522}"/>
              </a:ext>
            </a:extLst>
          </p:cNvPr>
          <p:cNvSpPr/>
          <p:nvPr/>
        </p:nvSpPr>
        <p:spPr>
          <a:xfrm>
            <a:off x="207473" y="807208"/>
            <a:ext cx="31258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ProQuest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平台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基于检索的相关性和全面性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检索算符运用举例：提取核心概念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案例：</a:t>
            </a:r>
            <a:r>
              <a:rPr 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Clinical characteristics of COVID-19 with cardiac injury: a systematic review and meta-analysis</a:t>
            </a: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In this study, we carried out a systematic analysis of clinical characteristics in </a:t>
            </a:r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COVID-19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patients to determine potential risk factors for </a:t>
            </a:r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cardiac injury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complicated COVID-19 virus infection.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lang="en-US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更多帮助点击：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hlinkClick r:id="rId4"/>
              </a:rPr>
              <a:t>检索技巧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942797-A43C-4BC0-8774-D048072F85B0}"/>
              </a:ext>
            </a:extLst>
          </p:cNvPr>
          <p:cNvSpPr/>
          <p:nvPr/>
        </p:nvSpPr>
        <p:spPr>
          <a:xfrm>
            <a:off x="3536524" y="4943765"/>
            <a:ext cx="86554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COVID-19 cardiac injury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默认为词间逻辑关系为与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检索结果多，但准确性会欠缺</a:t>
            </a:r>
            <a:endParaRPr lang="en-US" altLang="zh-CN" sz="2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FEECAE-F19F-4AD0-B21C-532EBC9C1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327" y="99768"/>
            <a:ext cx="8358200" cy="45246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132CB1-37D1-41C4-9871-FE4776773232}"/>
              </a:ext>
            </a:extLst>
          </p:cNvPr>
          <p:cNvSpPr/>
          <p:nvPr/>
        </p:nvSpPr>
        <p:spPr>
          <a:xfrm>
            <a:off x="3626327" y="664918"/>
            <a:ext cx="1497115" cy="7728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7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1C40AF0-2DCA-4ED4-ACC3-5143CDEC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基本检索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38CFD8-4532-4AE3-9CFC-E4C435AF4522}"/>
              </a:ext>
            </a:extLst>
          </p:cNvPr>
          <p:cNvSpPr/>
          <p:nvPr/>
        </p:nvSpPr>
        <p:spPr>
          <a:xfrm>
            <a:off x="207473" y="807208"/>
            <a:ext cx="31258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ProQuest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平台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基于检索的相关性和全面性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检索算符运用举例：提取核心概念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案例：</a:t>
            </a:r>
            <a:r>
              <a:rPr 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Clinical characteristics of COVID-19 with cardiac injury: a systematic review and meta-analysis</a:t>
            </a: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In this study, we carried out a systematic analysis of clinical characteristics in </a:t>
            </a:r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COVID-19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patients to determine potential risk factors for </a:t>
            </a:r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cardiac injury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complicated COVID-19 virus infection.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lang="en-US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更多帮助点击：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hlinkClick r:id="rId4"/>
              </a:rPr>
              <a:t>检索技巧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942797-A43C-4BC0-8774-D048072F85B0}"/>
              </a:ext>
            </a:extLst>
          </p:cNvPr>
          <p:cNvSpPr/>
          <p:nvPr/>
        </p:nvSpPr>
        <p:spPr>
          <a:xfrm>
            <a:off x="3536524" y="4943765"/>
            <a:ext cx="86554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COVID-19  </a:t>
            </a:r>
            <a:r>
              <a:rPr lang="en-US" altLang="zh-CN" sz="22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and</a:t>
            </a:r>
            <a:r>
              <a:rPr lang="en-US" altLang="zh-CN" sz="2200" dirty="0" err="1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“cardiac</a:t>
            </a:r>
            <a:r>
              <a:rPr lang="en-US" altLang="zh-CN" sz="22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injury”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加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””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表示词组准确检索，可以提升准确性，但同时会排除部分相关结果</a:t>
            </a:r>
            <a:endParaRPr lang="en-US" altLang="zh-CN" sz="2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773DD-B91B-4241-AC31-2138F4069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524" y="150919"/>
            <a:ext cx="8324135" cy="46696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5BA93E-5F8D-4AB0-9DF6-B35E626F7A1D}"/>
              </a:ext>
            </a:extLst>
          </p:cNvPr>
          <p:cNvSpPr/>
          <p:nvPr/>
        </p:nvSpPr>
        <p:spPr>
          <a:xfrm>
            <a:off x="3536524" y="765677"/>
            <a:ext cx="1497115" cy="7728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5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1C40AF0-2DCA-4ED4-ACC3-5143CDEC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基本检索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38CFD8-4532-4AE3-9CFC-E4C435AF4522}"/>
              </a:ext>
            </a:extLst>
          </p:cNvPr>
          <p:cNvSpPr/>
          <p:nvPr/>
        </p:nvSpPr>
        <p:spPr>
          <a:xfrm>
            <a:off x="207473" y="807208"/>
            <a:ext cx="31258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ProQuest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平台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基于检索的相关性和全面性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检索算符运用举例：提取核心概念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案例：</a:t>
            </a:r>
            <a:r>
              <a:rPr 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Clinical characteristics of COVID-19 with cardiac injury: a systematic review and meta-analysis</a:t>
            </a: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In this study, we carried out a systematic analysis of clinical characteristics in </a:t>
            </a:r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COVID-19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patients to determine potential risk factors for </a:t>
            </a:r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cardiac injury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complicated COVID-19 virus infection.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lang="en-US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更多帮助点击：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hlinkClick r:id="rId4"/>
              </a:rPr>
              <a:t>检索技巧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942797-A43C-4BC0-8774-D048072F85B0}"/>
              </a:ext>
            </a:extLst>
          </p:cNvPr>
          <p:cNvSpPr/>
          <p:nvPr/>
        </p:nvSpPr>
        <p:spPr>
          <a:xfrm>
            <a:off x="3536524" y="4943765"/>
            <a:ext cx="86554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COVID-19  and</a:t>
            </a:r>
            <a:r>
              <a:rPr lang="en-US" altLang="zh-CN" sz="22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(cardiac near/1 injury) 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加位置算符，可提升相关性，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near/1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，表示允许两个词之间最大词间距为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个单词，可命中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Cardiac </a:t>
            </a:r>
            <a:r>
              <a:rPr lang="en-US" altLang="zh-CN" sz="22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myocardial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injury 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等</a:t>
            </a:r>
            <a:endParaRPr lang="en-US" altLang="zh-CN" sz="2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731D3B-DA4A-4BF6-BA0D-FB97508C1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984" y="142043"/>
            <a:ext cx="8250255" cy="46607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0D14DE-DD5E-4472-BA98-8CCB4CAD3830}"/>
              </a:ext>
            </a:extLst>
          </p:cNvPr>
          <p:cNvSpPr/>
          <p:nvPr/>
        </p:nvSpPr>
        <p:spPr>
          <a:xfrm>
            <a:off x="3655619" y="727663"/>
            <a:ext cx="1688738" cy="680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156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1C40AF0-2DCA-4ED4-ACC3-5143CDEC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基本检索</a:t>
            </a:r>
            <a:endParaRPr lang="en-US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38CFD8-4532-4AE3-9CFC-E4C435AF4522}"/>
              </a:ext>
            </a:extLst>
          </p:cNvPr>
          <p:cNvSpPr/>
          <p:nvPr/>
        </p:nvSpPr>
        <p:spPr>
          <a:xfrm>
            <a:off x="207473" y="807208"/>
            <a:ext cx="31258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ProQuest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平台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基于检索的相关性和全面性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检索算符运用举例：提取核心概念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案例：</a:t>
            </a:r>
            <a:r>
              <a:rPr 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Clinical characteristics of COVID-19 with cardiac injury: a systematic review and meta-analysis</a:t>
            </a: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In this study, we carried out a systematic analysis of clinical characteristics in </a:t>
            </a:r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COVID-19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patients to determine potential risk factors for </a:t>
            </a:r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cardiac injury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complicated COVID-19 virus infection.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lang="en-US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更多帮助点击：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hlinkClick r:id="rId4"/>
              </a:rPr>
              <a:t>检索技巧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942797-A43C-4BC0-8774-D048072F85B0}"/>
              </a:ext>
            </a:extLst>
          </p:cNvPr>
          <p:cNvSpPr/>
          <p:nvPr/>
        </p:nvSpPr>
        <p:spPr>
          <a:xfrm>
            <a:off x="3536524" y="4943765"/>
            <a:ext cx="86554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COVID-19  and</a:t>
            </a:r>
            <a:r>
              <a:rPr lang="en-US" altLang="zh-CN" sz="22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(cardiac near/1 </a:t>
            </a:r>
            <a:r>
              <a:rPr lang="en-US" altLang="zh-CN" sz="2200" dirty="0" err="1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injur</a:t>
            </a:r>
            <a:r>
              <a:rPr lang="en-US" altLang="zh-CN" sz="22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*) 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加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表示词根相同词尾不同词的通配，</a:t>
            </a:r>
            <a:r>
              <a:rPr lang="en-US" altLang="zh-CN" sz="22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injur</a:t>
            </a:r>
            <a:r>
              <a:rPr lang="en-US" altLang="zh-CN" sz="22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*</a:t>
            </a:r>
            <a:r>
              <a:rPr lang="zh-CN" altLang="en-US" sz="22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可以检索到更多相关结果，可同时命中 </a:t>
            </a:r>
            <a:r>
              <a:rPr 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injured 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injuring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等</a:t>
            </a:r>
            <a:endParaRPr lang="en-US" altLang="zh-CN" sz="2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1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A6CBD-219E-4373-8A09-99CA07D1C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893" y="150920"/>
            <a:ext cx="8368633" cy="44921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DD546F-EE7B-4106-A55C-6E03F76BEEFD}"/>
              </a:ext>
            </a:extLst>
          </p:cNvPr>
          <p:cNvSpPr/>
          <p:nvPr/>
        </p:nvSpPr>
        <p:spPr>
          <a:xfrm>
            <a:off x="3615893" y="643510"/>
            <a:ext cx="1688738" cy="7591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63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1C40AF0-2DCA-4ED4-ACC3-5143CDEC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dirty="0">
                <a:latin typeface="STKaiti" panose="02010600040101010101" pitchFamily="2" charset="-122"/>
                <a:ea typeface="STKaiti" panose="02010600040101010101" pitchFamily="2" charset="-122"/>
              </a:rPr>
              <a:t>概念解析</a:t>
            </a:r>
            <a:r>
              <a:rPr lang="zh-CN" altLang="en-US" sz="2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综述文献可用于概念解析</a:t>
            </a:r>
            <a:endParaRPr lang="en-US" sz="2000" dirty="0">
              <a:solidFill>
                <a:schemeClr val="tx1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1E39B-C4D9-4BAC-A38E-07B42A2E2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6846"/>
            <a:ext cx="5148535" cy="1392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39358D-B09C-4839-8CEF-4ED778AB43C5}"/>
              </a:ext>
            </a:extLst>
          </p:cNvPr>
          <p:cNvSpPr txBox="1"/>
          <p:nvPr/>
        </p:nvSpPr>
        <p:spPr>
          <a:xfrm>
            <a:off x="0" y="2529620"/>
            <a:ext cx="6130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https://www.proquest.com/healthcomplete/docview/2458489939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0F0C5-A10E-41BC-9123-367F45BDE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623" y="30748"/>
            <a:ext cx="5637320" cy="2752076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654BC1-CD86-4937-AECE-7215358FB820}"/>
              </a:ext>
            </a:extLst>
          </p:cNvPr>
          <p:cNvSpPr/>
          <p:nvPr/>
        </p:nvSpPr>
        <p:spPr>
          <a:xfrm>
            <a:off x="5594536" y="1969989"/>
            <a:ext cx="2723841" cy="7728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DA7F9-CC3A-485D-B25B-73D1176CE7B0}"/>
              </a:ext>
            </a:extLst>
          </p:cNvPr>
          <p:cNvSpPr txBox="1"/>
          <p:nvPr/>
        </p:nvSpPr>
        <p:spPr>
          <a:xfrm>
            <a:off x="110992" y="3010622"/>
            <a:ext cx="45142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(COVID-19 or SARS-CoV-2 or “Corona Virus Disease 2019”)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AND</a:t>
            </a:r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dirty="0">
                <a:highlight>
                  <a:srgbClr val="FF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(“cardiac injury” OR “myocardial damage” OR “heart disease” OR “cardiac troponin</a:t>
            </a:r>
            <a:r>
              <a:rPr lang="en-US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” 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OR severity or mortality or ICU)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470EC-FFF3-47D7-A0BC-0AD59A93F3F5}"/>
              </a:ext>
            </a:extLst>
          </p:cNvPr>
          <p:cNvSpPr txBox="1"/>
          <p:nvPr/>
        </p:nvSpPr>
        <p:spPr>
          <a:xfrm>
            <a:off x="178067" y="4454936"/>
            <a:ext cx="569895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None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完善概念解析 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CN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(COVID-19 or covid19 or Sars-Cov-2 or “SARS Coronavirus 2” or ((coronavirus or “corona </a:t>
            </a:r>
            <a:r>
              <a:rPr lang="en-US" altLang="zh-CN" sz="1800" dirty="0" err="1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virus”or</a:t>
            </a:r>
            <a:r>
              <a:rPr lang="en-US" altLang="zh-CN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1800" dirty="0" err="1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ncov</a:t>
            </a:r>
            <a:r>
              <a:rPr lang="en-US" altLang="zh-CN" sz="18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) near/1 2019)) 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and </a:t>
            </a:r>
            <a:r>
              <a:rPr lang="en-US" altLang="zh-CN" dirty="0">
                <a:highlight>
                  <a:srgbClr val="FF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en-US" altLang="zh-CN" sz="1800" dirty="0">
                <a:highlight>
                  <a:srgbClr val="FF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((cardiac or myocardial or heart) near/1 (disease or </a:t>
            </a:r>
            <a:r>
              <a:rPr lang="en-US" altLang="zh-CN" dirty="0">
                <a:highlight>
                  <a:srgbClr val="FF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injury or f</a:t>
            </a:r>
            <a:r>
              <a:rPr lang="en-US" dirty="0">
                <a:highlight>
                  <a:srgbClr val="FF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ailure</a:t>
            </a:r>
            <a:r>
              <a:rPr lang="en-US" altLang="zh-CN" dirty="0">
                <a:highlight>
                  <a:srgbClr val="FF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 or damage or </a:t>
            </a:r>
            <a:r>
              <a:rPr lang="en-US" dirty="0">
                <a:highlight>
                  <a:srgbClr val="FF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troponin</a:t>
            </a:r>
            <a:r>
              <a:rPr lang="en-US" altLang="zh-CN" sz="1800" dirty="0">
                <a:highlight>
                  <a:srgbClr val="FF00FF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)) or cardiology or myocarditis)</a:t>
            </a:r>
            <a:endParaRPr lang="en-US" altLang="zh-CN" sz="1800" dirty="0">
              <a:highlight>
                <a:srgbClr val="FF00FF"/>
              </a:highlight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B1951C-E011-44D2-8C0C-0AB28982E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201" y="2948477"/>
            <a:ext cx="3380119" cy="3391761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0D7B50-653D-48BC-8432-25666DA25A28}"/>
              </a:ext>
            </a:extLst>
          </p:cNvPr>
          <p:cNvSpPr/>
          <p:nvPr/>
        </p:nvSpPr>
        <p:spPr>
          <a:xfrm>
            <a:off x="6829202" y="2909080"/>
            <a:ext cx="1631218" cy="2868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4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226" y="1909"/>
            <a:ext cx="8434785" cy="762000"/>
          </a:xfrm>
        </p:spPr>
        <p:txBody>
          <a:bodyPr/>
          <a:lstStyle/>
          <a:p>
            <a:pPr eaLnBrk="1" hangingPunct="1"/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基本检索 </a:t>
            </a:r>
            <a:r>
              <a:rPr lang="en-US" altLang="zh-CN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概念解析后</a:t>
            </a:r>
            <a:endParaRPr lang="en-US" altLang="zh-CN" sz="4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C7B3D-D630-4EE4-892C-EC6688064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02" y="892696"/>
            <a:ext cx="11597196" cy="53468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DB545C-71E7-4CF8-A6E1-B6CEA5CCF25B}"/>
              </a:ext>
            </a:extLst>
          </p:cNvPr>
          <p:cNvSpPr/>
          <p:nvPr/>
        </p:nvSpPr>
        <p:spPr>
          <a:xfrm>
            <a:off x="297402" y="1526652"/>
            <a:ext cx="11110404" cy="8436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87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226" y="1909"/>
            <a:ext cx="8434785" cy="762000"/>
          </a:xfrm>
        </p:spPr>
        <p:txBody>
          <a:bodyPr/>
          <a:lstStyle/>
          <a:p>
            <a:pPr eaLnBrk="1" hangingPunct="1"/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高级检索</a:t>
            </a:r>
            <a:endParaRPr lang="en-US" altLang="zh-CN" sz="4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6A58B-9324-489C-8E00-CAB4C0586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32" y="763909"/>
            <a:ext cx="10873936" cy="55846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90ED83-20E3-441C-B643-4AC8283012D2}"/>
              </a:ext>
            </a:extLst>
          </p:cNvPr>
          <p:cNvSpPr/>
          <p:nvPr/>
        </p:nvSpPr>
        <p:spPr>
          <a:xfrm>
            <a:off x="8251794" y="1948494"/>
            <a:ext cx="2223856" cy="14805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7DE702-E8A7-4CFD-A77A-F7945214FEDA}"/>
              </a:ext>
            </a:extLst>
          </p:cNvPr>
          <p:cNvSpPr/>
          <p:nvPr/>
        </p:nvSpPr>
        <p:spPr>
          <a:xfrm>
            <a:off x="1716350" y="2376102"/>
            <a:ext cx="1266547" cy="10528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2BCB45-5EFC-4C1D-A966-53A03FA6F82A}"/>
              </a:ext>
            </a:extLst>
          </p:cNvPr>
          <p:cNvSpPr/>
          <p:nvPr/>
        </p:nvSpPr>
        <p:spPr>
          <a:xfrm>
            <a:off x="2886921" y="11837"/>
            <a:ext cx="9164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0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主题词字段为控词，</a:t>
            </a:r>
            <a:r>
              <a:rPr lang="zh-CN" altLang="en-US" sz="20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使用了</a:t>
            </a:r>
            <a:r>
              <a:rPr lang="en-US" sz="20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MESH</a:t>
            </a:r>
            <a:r>
              <a:rPr lang="zh-CN" altLang="en-US" sz="20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ProQuest Thesaurus</a:t>
            </a:r>
            <a:r>
              <a:rPr lang="zh-CN" altLang="en-US" sz="20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主题标引，</a:t>
            </a:r>
            <a:r>
              <a:rPr lang="en-US" altLang="zh-CN" sz="20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SU</a:t>
            </a:r>
            <a:r>
              <a:rPr lang="zh-CN" altLang="en-US" sz="20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字段包含了主题词，另外还可以检索索引词（比如作者关键词等）</a:t>
            </a:r>
            <a:endParaRPr lang="en-US" sz="20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C5B56A15-F9C6-47AC-9A39-B5C794CCA63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43376" y="365779"/>
            <a:ext cx="5128640" cy="1115944"/>
          </a:xfrm>
          <a:prstGeom prst="curvedConnector3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95EBFA9-F455-42B5-81B2-8EC53AF674AB}"/>
              </a:ext>
            </a:extLst>
          </p:cNvPr>
          <p:cNvSpPr/>
          <p:nvPr/>
        </p:nvSpPr>
        <p:spPr>
          <a:xfrm>
            <a:off x="3739512" y="1323204"/>
            <a:ext cx="403864" cy="5532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6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226" y="1909"/>
            <a:ext cx="11925186" cy="762000"/>
          </a:xfrm>
        </p:spPr>
        <p:txBody>
          <a:bodyPr/>
          <a:lstStyle/>
          <a:p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高级检索结果 </a:t>
            </a:r>
            <a:r>
              <a:rPr lang="en-US" altLang="zh-CN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分面在选题中应用</a:t>
            </a:r>
            <a:endParaRPr lang="en-US" altLang="zh-CN" sz="4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50F88-1463-451B-950D-D1CBC6361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88" y="763909"/>
            <a:ext cx="11644500" cy="53892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3720FD-FC8D-425E-BDFD-A25761CFBEB5}"/>
              </a:ext>
            </a:extLst>
          </p:cNvPr>
          <p:cNvSpPr/>
          <p:nvPr/>
        </p:nvSpPr>
        <p:spPr>
          <a:xfrm>
            <a:off x="168263" y="1857376"/>
            <a:ext cx="1660537" cy="43624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2B170A-CE83-4117-B7D4-66E12485A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460" y="886779"/>
            <a:ext cx="2388540" cy="5333046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ABB3BC-681D-4D5B-967F-C6182B5DB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5362" y="853442"/>
            <a:ext cx="2388540" cy="533304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3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017E1F74-D87D-4B39-88AD-4740B10754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26" y="1909"/>
            <a:ext cx="8434785" cy="762000"/>
          </a:xfrm>
        </p:spPr>
        <p:txBody>
          <a:bodyPr/>
          <a:lstStyle/>
          <a:p>
            <a:pPr eaLnBrk="1" hangingPunct="1"/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文献筛选</a:t>
            </a:r>
            <a:endParaRPr lang="en-US" altLang="zh-CN" sz="4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CA4DF-C4A3-4922-9215-B4A7A903D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763910"/>
            <a:ext cx="11525250" cy="54843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2FE1C3-7592-4113-B710-A781EC49178E}"/>
              </a:ext>
            </a:extLst>
          </p:cNvPr>
          <p:cNvSpPr/>
          <p:nvPr/>
        </p:nvSpPr>
        <p:spPr>
          <a:xfrm>
            <a:off x="223837" y="1933817"/>
            <a:ext cx="1866899" cy="22000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FD515D-9C76-4273-9437-F88B4F4F1235}"/>
              </a:ext>
            </a:extLst>
          </p:cNvPr>
          <p:cNvSpPr/>
          <p:nvPr/>
        </p:nvSpPr>
        <p:spPr>
          <a:xfrm>
            <a:off x="10729728" y="1933817"/>
            <a:ext cx="1238435" cy="412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953193-042F-4181-B3A1-AE1435054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504" y="2485617"/>
            <a:ext cx="2964392" cy="2625991"/>
          </a:xfrm>
          <a:prstGeom prst="rect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3F2DA9-DA50-47C8-AABC-7BC8FFDED74D}"/>
              </a:ext>
            </a:extLst>
          </p:cNvPr>
          <p:cNvSpPr/>
          <p:nvPr/>
        </p:nvSpPr>
        <p:spPr>
          <a:xfrm>
            <a:off x="7135725" y="4917716"/>
            <a:ext cx="2506196" cy="665783"/>
          </a:xfrm>
          <a:prstGeom prst="roundRect">
            <a:avLst/>
          </a:pr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884" tIns="0" rIns="121884" bIns="0" numCol="1" spcCol="127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支持批处理，完成课题论文前文献准备工作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72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8"/>
              </a:rPr>
              <a:t>讲座内容</a:t>
            </a:r>
            <a:endParaRPr lang="en-US" altLang="zh-CN" sz="60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8"/>
              </a:rPr>
              <a:t>资源介绍</a:t>
            </a:r>
            <a:endParaRPr lang="en-US" altLang="zh-CN" sz="4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8"/>
              </a:rPr>
              <a:t>检索功能</a:t>
            </a:r>
            <a:endParaRPr lang="en-US" altLang="zh-CN" sz="44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8"/>
              </a:rPr>
              <a:t>检索结果</a:t>
            </a:r>
            <a:endParaRPr lang="en-US" altLang="zh-CN" sz="44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017E1F74-D87D-4B39-88AD-4740B10754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26" y="1909"/>
            <a:ext cx="8434785" cy="762000"/>
          </a:xfrm>
        </p:spPr>
        <p:txBody>
          <a:bodyPr/>
          <a:lstStyle/>
          <a:p>
            <a:pPr eaLnBrk="1" hangingPunct="1"/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文献筛选报告</a:t>
            </a:r>
            <a:endParaRPr lang="en-US" altLang="zh-CN" sz="4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3ED27-8028-4CD6-9F2B-96A9C1CDE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99" y="930332"/>
            <a:ext cx="10153651" cy="51770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7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1B180A-AE15-40A4-9BD7-2C12F9FB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检索举例：检索综述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D643C1-9005-4C68-9DEE-5769C0717F02}"/>
              </a:ext>
            </a:extLst>
          </p:cNvPr>
          <p:cNvSpPr/>
          <p:nvPr/>
        </p:nvSpPr>
        <p:spPr>
          <a:xfrm>
            <a:off x="132329" y="770546"/>
            <a:ext cx="119273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(ti((COVID-19 or covid19 or Sars-Cov-2 or “SARS Coronavirus 2” or ((coronavirus or “corona </a:t>
            </a:r>
            <a:r>
              <a:rPr lang="en-US" sz="1600" kern="1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virus”or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ncov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 near/1 2019)) and (((cardiac or myocardial or heart) near/1 (disease or injury or failure or damage or troponin)) or cardiology or myocarditis)) OR ab((COVID-19 or covid19 or Sars-Cov-2 or “SARS Coronavirus 2” or ((coronavirus or “corona </a:t>
            </a:r>
            <a:r>
              <a:rPr lang="en-US" sz="1600" kern="1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virus”or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ncov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 near/1 2019)) and (((cardiac or myocardial or heart) near/1 (disease or injury or failure or damage or troponin)) or cardiology or myocarditis)) OR su((COVID-19 or covid19 or Sars-Cov-2 or “SARS Coronavirus 2” or ((coronavirus or “corona </a:t>
            </a:r>
            <a:r>
              <a:rPr lang="en-US" sz="1600" kern="1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virus”or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ncov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 near/1 2019)) and (((cardiac or myocardial or heart) near/1 (disease or injury or failure or damage or troponin)) or cardiology or myocarditis))) </a:t>
            </a:r>
            <a:r>
              <a:rPr lang="en-US" sz="1600" kern="1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and ((ti(review*) or </a:t>
            </a:r>
            <a:r>
              <a:rPr lang="en-US" sz="1600" kern="100" dirty="0" err="1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ab,su</a:t>
            </a:r>
            <a:r>
              <a:rPr lang="en-US" sz="1600" kern="1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((literature or article* or systematic*)  near/1 review*)) NOT </a:t>
            </a:r>
            <a:r>
              <a:rPr lang="en-US" sz="1600" kern="100" dirty="0" err="1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ti,ab</a:t>
            </a:r>
            <a:r>
              <a:rPr lang="en-US" sz="1600" kern="1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(book near/2 review)) </a:t>
            </a:r>
            <a:r>
              <a:rPr lang="zh-CN" alt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，该检索策略增加了在标题、文摘和主题中检索综述相关信息，同时排除掉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book review</a:t>
            </a:r>
            <a:r>
              <a:rPr lang="zh-CN" alt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这类型文献</a:t>
            </a:r>
            <a:endParaRPr lang="en-US" sz="16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22292-6498-433D-958C-F3D0B58B4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104" y="2586428"/>
            <a:ext cx="7808646" cy="375722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61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1B180A-AE15-40A4-9BD7-2C12F9FB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检索综述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2B75A-981D-4867-A4E2-5691DECA7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774325"/>
            <a:ext cx="11372850" cy="54545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670E2A-DE4A-482B-A501-99D83405B6EC}"/>
              </a:ext>
            </a:extLst>
          </p:cNvPr>
          <p:cNvSpPr/>
          <p:nvPr/>
        </p:nvSpPr>
        <p:spPr>
          <a:xfrm>
            <a:off x="5552100" y="3095625"/>
            <a:ext cx="1934550" cy="333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6D2973-A84D-4244-BB7C-89E5CDB15EC5}"/>
              </a:ext>
            </a:extLst>
          </p:cNvPr>
          <p:cNvSpPr/>
          <p:nvPr/>
        </p:nvSpPr>
        <p:spPr>
          <a:xfrm>
            <a:off x="5980725" y="5583612"/>
            <a:ext cx="2163150" cy="333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11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89" y="9145"/>
            <a:ext cx="10972800" cy="680720"/>
          </a:xfrm>
        </p:spPr>
        <p:txBody>
          <a:bodyPr/>
          <a:lstStyle/>
          <a:p>
            <a:r>
              <a:rPr lang="zh-CN" altLang="en-US" sz="36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命中综述类文献举例</a:t>
            </a:r>
            <a:endParaRPr lang="en-US" sz="3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D014C-BB85-4038-9674-4B1DE5A9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35" y="993952"/>
            <a:ext cx="5407800" cy="150578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ED5B9C-11A6-4D6F-8919-5B13BBB1F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90" y="2580354"/>
            <a:ext cx="5457546" cy="3733648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36E7E9-295F-4014-9458-46A066C2517B}"/>
              </a:ext>
            </a:extLst>
          </p:cNvPr>
          <p:cNvSpPr/>
          <p:nvPr/>
        </p:nvSpPr>
        <p:spPr>
          <a:xfrm>
            <a:off x="265067" y="543998"/>
            <a:ext cx="482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https://search.proquest.com/docview/2458489939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3C3088-C30C-416A-BB2D-5C9CA39FA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430" y="1594931"/>
            <a:ext cx="5067299" cy="4585659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9C9654-28D9-44F7-B589-8D8058000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431" y="322796"/>
            <a:ext cx="5067300" cy="103822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DDEFB0-952F-4CC4-9FBC-8A37D4161428}"/>
              </a:ext>
            </a:extLst>
          </p:cNvPr>
          <p:cNvSpPr/>
          <p:nvPr/>
        </p:nvSpPr>
        <p:spPr>
          <a:xfrm>
            <a:off x="202235" y="5779363"/>
            <a:ext cx="2629742" cy="5346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BD00D9-F741-4DAF-A06C-0CE32C957352}"/>
              </a:ext>
            </a:extLst>
          </p:cNvPr>
          <p:cNvSpPr/>
          <p:nvPr/>
        </p:nvSpPr>
        <p:spPr>
          <a:xfrm>
            <a:off x="6799875" y="1746842"/>
            <a:ext cx="1571769" cy="1014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9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1B180A-AE15-40A4-9BD7-2C12F9FB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检索举例：检索研究建议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D643C1-9005-4C68-9DEE-5769C0717F02}"/>
              </a:ext>
            </a:extLst>
          </p:cNvPr>
          <p:cNvSpPr/>
          <p:nvPr/>
        </p:nvSpPr>
        <p:spPr>
          <a:xfrm>
            <a:off x="132329" y="765830"/>
            <a:ext cx="1192734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ti((COVID-19 or covid19 or Sars-Cov-2 or “SARS Coronavirus 2” or ((coronavirus or “corona </a:t>
            </a:r>
            <a:r>
              <a:rPr lang="en-US" sz="1600" kern="1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virus”or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ncov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 near/1 2019)) and (((cardiac or myocardial or heart) near/1 (disease or injury or failure or damage or troponin)) or cardiology or myocarditis)) OR ab((COVID-19 or covid19 or Sars-Cov-2 or “SARS Coronavirus 2” or ((coronavirus or “corona </a:t>
            </a:r>
            <a:r>
              <a:rPr lang="en-US" sz="1600" kern="1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virus”or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ncov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 near/1 2019)) and (((cardiac or myocardial or heart) near/1 (disease or injury or failure or damage or troponin)) or cardiology or myocarditis)) OR su((COVID-19 or covid19 or Sars-Cov-2 or “SARS Coronavirus 2” or ((coronavirus or “corona </a:t>
            </a:r>
            <a:r>
              <a:rPr lang="en-US" sz="1600" kern="1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virus”or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ncov</a:t>
            </a:r>
            <a:r>
              <a:rPr lang="en-US" sz="1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 near/1 2019)) and (((cardiac or myocardial or heart) near/1 (disease or injury or failure or damage or troponin)) or cardiology or myocarditis))) and </a:t>
            </a:r>
            <a:r>
              <a:rPr lang="en-US" sz="1600" kern="1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ft((future near/3 (direction or work* or </a:t>
            </a:r>
            <a:r>
              <a:rPr lang="en-US" kern="100" dirty="0"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research*)) or recommendation)</a:t>
            </a:r>
            <a:r>
              <a:rPr lang="zh-CN" altLang="en-US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，该检索策略增加了在全文中检索研究建议</a:t>
            </a:r>
            <a:endParaRPr lang="en-US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42D86-B895-44C2-93AA-32A3587F0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216" y="2674045"/>
            <a:ext cx="7022833" cy="3645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7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1B180A-AE15-40A4-9BD7-2C12F9FB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文中研究建议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B37BD-7643-4617-AB60-28E178B70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67" y="947597"/>
            <a:ext cx="11671033" cy="5148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3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1B180A-AE15-40A4-9BD7-2C12F9FB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文中研究建议</a:t>
            </a:r>
            <a:endParaRPr 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36727F-7CC1-48C1-B5DA-81F7DE1EECD1}"/>
              </a:ext>
            </a:extLst>
          </p:cNvPr>
          <p:cNvSpPr/>
          <p:nvPr/>
        </p:nvSpPr>
        <p:spPr>
          <a:xfrm>
            <a:off x="6670351" y="967041"/>
            <a:ext cx="4915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https://search.proquest.com/docview/2430974937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7FC76-18C4-44F7-9700-41CA15337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668" y="1929856"/>
            <a:ext cx="5845161" cy="42559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3BA989-5A05-44C6-9F5D-924657FBE7C4}"/>
              </a:ext>
            </a:extLst>
          </p:cNvPr>
          <p:cNvSpPr/>
          <p:nvPr/>
        </p:nvSpPr>
        <p:spPr>
          <a:xfrm>
            <a:off x="7084381" y="3286508"/>
            <a:ext cx="1491448" cy="2849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2F0F87-736B-4AD0-8BD1-B44C38EE6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67" y="863652"/>
            <a:ext cx="6231611" cy="613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2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7B57DC4-62C4-43F2-B88C-F7E63047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定题</a:t>
            </a: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/RSS - 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自动获取新增匹配记录</a:t>
            </a:r>
            <a:endParaRPr 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2642D8-9940-4D5C-89CC-1ABB77C1A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27" y="2187999"/>
            <a:ext cx="3205213" cy="24092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857863-B345-4F7F-9EF6-1E2E9271CB7C}"/>
              </a:ext>
            </a:extLst>
          </p:cNvPr>
          <p:cNvSpPr/>
          <p:nvPr/>
        </p:nvSpPr>
        <p:spPr>
          <a:xfrm>
            <a:off x="1849120" y="3392629"/>
            <a:ext cx="1412240" cy="680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09F228-DBA9-4561-BA31-608A5DE58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228" y="1173007"/>
            <a:ext cx="3672116" cy="5119964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230FF3-6FCC-46D8-8259-3B35B7369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6577" y="1133827"/>
            <a:ext cx="3672116" cy="5159144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430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讲座内容</a:t>
            </a:r>
            <a:endParaRPr lang="en-US" altLang="zh-CN" sz="60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2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4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资源介绍</a:t>
            </a:r>
            <a:endParaRPr lang="en-US" altLang="zh-CN" sz="44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2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400" dirty="0"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检索功能</a:t>
            </a:r>
            <a:endParaRPr lang="en-US" altLang="zh-CN" sz="4400" dirty="0"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2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itchFamily="34" charset="-122"/>
              </a:rPr>
              <a:t>检索结果</a:t>
            </a:r>
            <a:endParaRPr lang="en-US" altLang="zh-CN" sz="4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Arial Unicode MS" pitchFamily="34" charset="-122"/>
            </a:endParaRPr>
          </a:p>
          <a:p>
            <a:pPr marL="514350" indent="-514350">
              <a:buNone/>
            </a:pPr>
            <a:endParaRPr lang="en-US" altLang="zh-CN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27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1B180A-AE15-40A4-9BD7-2C12F9FB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检索结果页 </a:t>
            </a:r>
            <a:r>
              <a:rPr lang="en-US" altLang="zh-CN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多种类型学术资源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DE4BB5-38B1-4EF6-A7AA-94985CB53CFC}"/>
              </a:ext>
            </a:extLst>
          </p:cNvPr>
          <p:cNvSpPr/>
          <p:nvPr/>
        </p:nvSpPr>
        <p:spPr>
          <a:xfrm>
            <a:off x="457200" y="15676245"/>
            <a:ext cx="4076700" cy="36576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CDB88721-7C57-441E-9E3E-AB480094C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067" y="5868678"/>
            <a:ext cx="118520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注：</a:t>
            </a:r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全文期刊</a:t>
            </a:r>
            <a:r>
              <a:rPr kumimoji="0" lang="zh-CN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数据库，但部分文献仅收录了文摘</a:t>
            </a: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索引。记录显示内容包括文摘</a:t>
            </a: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zh-CN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索引，全文文献（</a:t>
            </a:r>
            <a:r>
              <a:rPr kumimoji="0" lang="en-US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HTML),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PDF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全文，引用人，参考文献。注：各记录显示的内容会有差异。 </a:t>
            </a:r>
            <a:endParaRPr kumimoji="0" lang="zh-CN" alt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BF373F-F66B-4BC9-802A-1F4E0D7A6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677962"/>
            <a:ext cx="10353675" cy="519071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E243E5-87B3-466F-94DC-21AA22370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62" y="4362938"/>
            <a:ext cx="1309688" cy="15057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7F6FF0-11BC-49D1-AD78-D75FA4062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62" y="3762468"/>
            <a:ext cx="2319338" cy="314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468652-135C-44D7-9DD9-53DFB4B0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62" y="4949260"/>
            <a:ext cx="2319338" cy="314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774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 txBox="1">
            <a:spLocks/>
          </p:cNvSpPr>
          <p:nvPr/>
        </p:nvSpPr>
        <p:spPr bwMode="auto">
          <a:xfrm>
            <a:off x="249382" y="136606"/>
            <a:ext cx="8229600" cy="48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>
                <a:solidFill>
                  <a:srgbClr val="C21C2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Health &amp; Medical Collection</a:t>
            </a:r>
            <a:endParaRPr lang="ko-KR" altLang="en-US" sz="4000" b="1" dirty="0">
              <a:solidFill>
                <a:srgbClr val="C21C22"/>
              </a:solidFill>
              <a:latin typeface="华文楷体" panose="02010600040101010101" pitchFamily="2" charset="-122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9E03BE3-9E71-48AB-921D-2FEBF83602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1044" y="3448912"/>
            <a:ext cx="12060956" cy="6948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来自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500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多个出版机构，提供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4,500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多种刊物（全文刊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3,900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多种），及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3.1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万多篇博硕论文。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3DA64-C30D-4CFD-B1FE-7DEF9D1F7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44" y="793730"/>
            <a:ext cx="11930597" cy="2635270"/>
          </a:xfrm>
          <a:prstGeom prst="rect">
            <a:avLst/>
          </a:prstGeom>
        </p:spPr>
      </p:pic>
      <p:pic>
        <p:nvPicPr>
          <p:cNvPr id="15" name="Picture 1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F0DC850E-25B4-46C5-98D7-C864606BA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46" y="4277056"/>
            <a:ext cx="1749269" cy="2125595"/>
          </a:xfrm>
          <a:prstGeom prst="rect">
            <a:avLst/>
          </a:prstGeom>
        </p:spPr>
      </p:pic>
      <p:pic>
        <p:nvPicPr>
          <p:cNvPr id="17" name="Picture 2" descr="Image result for Lancet Journal">
            <a:extLst>
              <a:ext uri="{FF2B5EF4-FFF2-40B4-BE49-F238E27FC236}">
                <a16:creationId xmlns:a16="http://schemas.microsoft.com/office/drawing/2014/main" id="{FCB08EB3-4625-4098-AAE4-513119F0D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35" y="4299373"/>
            <a:ext cx="1749269" cy="21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75A840B-5D0A-4CBF-9926-D54CE41D2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924" y="4289082"/>
            <a:ext cx="1749270" cy="2135886"/>
          </a:xfrm>
          <a:prstGeom prst="rect">
            <a:avLst/>
          </a:prstGeom>
        </p:spPr>
      </p:pic>
      <p:pic>
        <p:nvPicPr>
          <p:cNvPr id="19" name="Picture 1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589D7CAA-F2BA-4348-8E43-F9469781C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627" y="4277056"/>
            <a:ext cx="1749270" cy="2125595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D1E38CB7-9223-4275-A73F-1912C1443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7216" y="4299374"/>
            <a:ext cx="1749270" cy="2103278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48C9AAD0-2363-4480-9BEB-E0BA4CC31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0921" y="4277057"/>
            <a:ext cx="1749269" cy="2103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1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1B180A-AE15-40A4-9BD7-2C12F9FB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检索结果 </a:t>
            </a:r>
            <a:r>
              <a:rPr lang="en-US" altLang="zh-CN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记录详情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BE3CA4-FCD4-42EA-99C1-F31C6FA867C5}"/>
              </a:ext>
            </a:extLst>
          </p:cNvPr>
          <p:cNvSpPr/>
          <p:nvPr/>
        </p:nvSpPr>
        <p:spPr>
          <a:xfrm>
            <a:off x="71120" y="5831560"/>
            <a:ext cx="121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kern="100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平台大多文献</a:t>
            </a:r>
            <a:r>
              <a:rPr lang="en-US" altLang="zh-CN" sz="1600" kern="100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html</a:t>
            </a:r>
            <a:r>
              <a:rPr lang="zh-CN" altLang="en-US" sz="1600" kern="100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格式文摘</a:t>
            </a:r>
            <a:r>
              <a:rPr lang="en-US" sz="1600" kern="100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1600" kern="100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全文提供了翻译功能，</a:t>
            </a:r>
            <a:r>
              <a:rPr lang="en-US" sz="1600" kern="100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Full Text</a:t>
            </a:r>
            <a:r>
              <a:rPr lang="zh-CN" altLang="en-US" sz="1600" kern="100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格式全文提供在线聆听和下载</a:t>
            </a:r>
            <a:r>
              <a:rPr lang="en-US" sz="1600" kern="100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mp3</a:t>
            </a:r>
            <a:r>
              <a:rPr lang="zh-CN" altLang="en-US" sz="1600" kern="100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文件；提供了参考文献、引用人、共享参考文献、相关条目，便于获得相关研究资料；提供了单篇文献的信息处理：引用、电邮、打印、保存</a:t>
            </a:r>
            <a:endParaRPr lang="en-US" sz="16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0AFA8E-DCAC-4F07-874A-85E3A2F86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839" y="683126"/>
            <a:ext cx="9049825" cy="49251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EF19DF-1D8B-45C2-93FF-2117A13440B4}"/>
              </a:ext>
            </a:extLst>
          </p:cNvPr>
          <p:cNvSpPr/>
          <p:nvPr/>
        </p:nvSpPr>
        <p:spPr>
          <a:xfrm>
            <a:off x="8165708" y="1926402"/>
            <a:ext cx="2143956" cy="22391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147A1-4E4A-4D67-BB58-4DF1A1077126}"/>
              </a:ext>
            </a:extLst>
          </p:cNvPr>
          <p:cNvSpPr/>
          <p:nvPr/>
        </p:nvSpPr>
        <p:spPr>
          <a:xfrm>
            <a:off x="1376413" y="3320852"/>
            <a:ext cx="1745168" cy="9962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0C4403-37AC-42E7-A294-BC7808036459}"/>
              </a:ext>
            </a:extLst>
          </p:cNvPr>
          <p:cNvSpPr/>
          <p:nvPr/>
        </p:nvSpPr>
        <p:spPr>
          <a:xfrm>
            <a:off x="8220148" y="629338"/>
            <a:ext cx="2510118" cy="5468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4175C-3D71-4155-89EC-57B0C3AC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594" y="679127"/>
            <a:ext cx="4088183" cy="1960790"/>
          </a:xfrm>
          <a:prstGeom prst="rect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5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1B180A-AE15-40A4-9BD7-2C12F9FB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检索结果 </a:t>
            </a:r>
            <a:r>
              <a:rPr lang="en-US" altLang="zh-CN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摘要</a:t>
            </a:r>
            <a:r>
              <a:rPr lang="en-US" altLang="zh-CN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4800" dirty="0">
                <a:latin typeface="华文楷体" panose="02010600040101010101" pitchFamily="2" charset="-122"/>
                <a:ea typeface="华文楷体" panose="02010600040101010101" pitchFamily="2" charset="-122"/>
              </a:rPr>
              <a:t>索引</a:t>
            </a:r>
            <a:endParaRPr lang="en-US" sz="4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8824E4-5873-4114-9015-18D8A8AB7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67" y="944194"/>
            <a:ext cx="6587475" cy="4969612"/>
          </a:xfrm>
          <a:prstGeom prst="rect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E89FB4-3CFB-4FDF-8208-BC336FB0F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270" y="944194"/>
            <a:ext cx="6755130" cy="1819275"/>
          </a:xfrm>
          <a:prstGeom prst="rect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2FB42F-8BB7-4E89-AA89-BA4C1AB7D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270" y="3020284"/>
            <a:ext cx="6755130" cy="3154589"/>
          </a:xfrm>
          <a:prstGeom prst="rect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198267-1D87-4561-A0B6-C7A404A9F3B1}"/>
              </a:ext>
            </a:extLst>
          </p:cNvPr>
          <p:cNvSpPr/>
          <p:nvPr/>
        </p:nvSpPr>
        <p:spPr>
          <a:xfrm>
            <a:off x="5335270" y="5524054"/>
            <a:ext cx="4083050" cy="389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7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1B180A-AE15-40A4-9BD7-2C12F9FB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" y="2407"/>
            <a:ext cx="10972800" cy="680720"/>
          </a:xfrm>
        </p:spPr>
        <p:txBody>
          <a:bodyPr/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检索结果</a:t>
            </a:r>
            <a:b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– 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工具栏</a:t>
            </a:r>
            <a:endParaRPr 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975B2-0A48-4620-929E-AFEAB1F2486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9714" y="4215376"/>
            <a:ext cx="2273938" cy="617329"/>
          </a:xfrm>
          <a:prstGeom prst="rect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CBC57C-70C0-4847-9EF0-E4BF66C717B9}"/>
              </a:ext>
            </a:extLst>
          </p:cNvPr>
          <p:cNvSpPr/>
          <p:nvPr/>
        </p:nvSpPr>
        <p:spPr>
          <a:xfrm>
            <a:off x="337182" y="1564721"/>
            <a:ext cx="2346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查看记录页</a:t>
            </a:r>
            <a:endParaRPr lang="en-US" sz="16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3666D8-E2DF-4C5A-A5FE-22A3DCAC6B85}"/>
              </a:ext>
            </a:extLst>
          </p:cNvPr>
          <p:cNvSpPr/>
          <p:nvPr/>
        </p:nvSpPr>
        <p:spPr>
          <a:xfrm>
            <a:off x="449714" y="3634006"/>
            <a:ext cx="2346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kern="100" dirty="0"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检索结果页</a:t>
            </a:r>
            <a:endParaRPr lang="en-US" sz="16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6DAADE-4C05-45EB-95BC-EC7595F8AAC3}"/>
              </a:ext>
            </a:extLst>
          </p:cNvPr>
          <p:cNvSpPr/>
          <p:nvPr/>
        </p:nvSpPr>
        <p:spPr>
          <a:xfrm>
            <a:off x="449714" y="5434759"/>
            <a:ext cx="2895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kern="100" dirty="0">
                <a:solidFill>
                  <a:srgbClr val="464646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注：支持批量处理检索结果</a:t>
            </a:r>
            <a:endParaRPr lang="en-US" sz="1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9DE4A-5C63-4FC5-A4CE-FAEBBB1E0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82" y="2133942"/>
            <a:ext cx="3016836" cy="1257247"/>
          </a:xfrm>
          <a:prstGeom prst="rect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FD24C3-2E3C-401E-91CF-ED08E1CC8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352" y="218040"/>
            <a:ext cx="3547258" cy="2932689"/>
          </a:xfrm>
          <a:prstGeom prst="rect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3CA155-9FB4-48BD-9E09-E3B18029E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3878" y="218040"/>
            <a:ext cx="3547257" cy="2932689"/>
          </a:xfrm>
          <a:prstGeom prst="rect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E57C9A-AD15-48B7-957C-40FA87E3CE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6353" y="3353789"/>
            <a:ext cx="3569232" cy="2945261"/>
          </a:xfrm>
          <a:prstGeom prst="rect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6FB85A-0A4E-44F9-86CB-F240AA7E8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3877" y="3353789"/>
            <a:ext cx="3547257" cy="2945261"/>
          </a:xfrm>
          <a:prstGeom prst="rect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9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95-7728-BD4E-B26E-ED5BD3C24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讲座小结</a:t>
            </a:r>
            <a:endParaRPr lang="en-US" sz="4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3AAEC-CC59-3741-A13E-4CA6F9227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467016"/>
            <a:ext cx="11274552" cy="30254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通过本讲座可学习到</a:t>
            </a:r>
            <a:endParaRPr lang="en-US" altLang="zh-CN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了解</a:t>
            </a:r>
            <a:r>
              <a:rPr lang="en-US" altLang="zh-CN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Health &amp; Medical Collection</a:t>
            </a: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医学期刊数据库的资源及优势</a:t>
            </a:r>
            <a:endParaRPr lang="en-US" altLang="zh-CN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掌握</a:t>
            </a:r>
            <a:r>
              <a:rPr 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数据库平台的检索技术</a:t>
            </a:r>
            <a:endParaRPr lang="en-US" altLang="zh-CN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熟悉</a:t>
            </a:r>
            <a:r>
              <a:rPr 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平台检索结果的利用方法</a:t>
            </a:r>
            <a:endParaRPr lang="en-US" altLang="zh-CN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21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896FCC-F64D-4696-BF73-1831E37CE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37974"/>
            <a:ext cx="12190268" cy="1231106"/>
          </a:xfrm>
        </p:spPr>
        <p:txBody>
          <a:bodyPr/>
          <a:lstStyle/>
          <a:p>
            <a:r>
              <a:rPr lang="zh-CN" altLang="en-US" sz="4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支持和服务</a:t>
            </a:r>
            <a:endParaRPr lang="en-US" sz="4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327" y="28616"/>
            <a:ext cx="8458201" cy="762000"/>
          </a:xfrm>
        </p:spPr>
        <p:txBody>
          <a:bodyPr/>
          <a:lstStyle/>
          <a:p>
            <a:pPr eaLnBrk="1" hangingPunct="1"/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检索帮助</a:t>
            </a:r>
            <a:endParaRPr lang="en-US" altLang="zh-CN" sz="4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Down Arrow 1"/>
          <p:cNvSpPr/>
          <p:nvPr/>
        </p:nvSpPr>
        <p:spPr>
          <a:xfrm flipV="1">
            <a:off x="1792514" y="1602013"/>
            <a:ext cx="391886" cy="42998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  <a:cs typeface="Robo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E3F93-61B2-4E26-BB3E-153EA2419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2558"/>
            <a:ext cx="12192000" cy="374993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6A9C925-ADE1-4748-97A9-01051DCD8E54}"/>
              </a:ext>
            </a:extLst>
          </p:cNvPr>
          <p:cNvSpPr/>
          <p:nvPr/>
        </p:nvSpPr>
        <p:spPr>
          <a:xfrm>
            <a:off x="11428445" y="732558"/>
            <a:ext cx="410547" cy="4876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792C54-6D80-4D54-AD39-5C2F503E5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452" y="1355174"/>
            <a:ext cx="2838450" cy="3438525"/>
          </a:xfrm>
          <a:prstGeom prst="rect">
            <a:avLst/>
          </a:prstGeom>
          <a:noFill/>
          <a:ln w="69850">
            <a:solidFill>
              <a:schemeClr val="bg1">
                <a:lumMod val="75000"/>
              </a:schemeClr>
            </a:solidFill>
          </a:ln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F1A534-BECF-4A62-A488-DC680113370C}"/>
              </a:ext>
            </a:extLst>
          </p:cNvPr>
          <p:cNvSpPr/>
          <p:nvPr/>
        </p:nvSpPr>
        <p:spPr>
          <a:xfrm>
            <a:off x="3088433" y="1487605"/>
            <a:ext cx="1576873" cy="6510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818D8C-9EB0-4346-9539-4021B8FFDF23}"/>
              </a:ext>
            </a:extLst>
          </p:cNvPr>
          <p:cNvSpPr/>
          <p:nvPr/>
        </p:nvSpPr>
        <p:spPr>
          <a:xfrm>
            <a:off x="13443" y="4263682"/>
            <a:ext cx="8777967" cy="189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zh-CN" altLang="en-US" kern="100" dirty="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pitchFamily="49" charset="-122"/>
              </a:rPr>
              <a:t>检索技巧：获取检索说明信息，包括算符等使用说明</a:t>
            </a:r>
            <a:endParaRPr lang="en-US" altLang="zh-CN" kern="100" dirty="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pitchFamily="49" charset="-122"/>
            </a:endParaRPr>
          </a:p>
          <a:p>
            <a:pPr marR="0" lvl="0" algn="just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u="sng" kern="100" dirty="0">
                <a:solidFill>
                  <a:srgbClr val="0563C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pitchFamily="49" charset="-122"/>
                <a:hlinkClick r:id="rId6"/>
              </a:rPr>
              <a:t>https://search.proquest.com/help/academic.zh-CN/webframe.html?Search_Tips.html</a:t>
            </a:r>
            <a:r>
              <a:rPr lang="en-US" kern="100" dirty="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pitchFamily="49" charset="-122"/>
              </a:rPr>
              <a:t> </a:t>
            </a:r>
          </a:p>
          <a:p>
            <a:pPr marL="342900" indent="-342900" algn="just">
              <a:lnSpc>
                <a:spcPts val="18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字段代码：获取可检字段信息及使用说明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en-US" u="sng" dirty="0">
                <a:latin typeface="华文楷体" panose="02010600040101010101" pitchFamily="2" charset="-122"/>
                <a:ea typeface="华文楷体" panose="02010600040101010101" pitchFamily="2" charset="-122"/>
                <a:hlinkClick r:id="rId7"/>
              </a:rPr>
              <a:t>https://search.proquest.com/help/academic/webframe.html?View_Field_Codes.html#View_Field_Codes.html</a:t>
            </a:r>
            <a:r>
              <a:rPr 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zh-CN" altLang="en-US" kern="100" dirty="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pitchFamily="49" charset="-122"/>
              </a:rPr>
              <a:t>词库：提供在线主题词查询</a:t>
            </a:r>
            <a:endParaRPr lang="en-US" sz="14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27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0388600" y="6591300"/>
            <a:ext cx="2032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/>
            <a:fld id="{321B9476-21A0-4533-A148-15F555DF76B1}" type="slidenum"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pPr algn="r"/>
              <a:t>46</a:t>
            </a:fld>
            <a:endParaRPr lang="en-US" sz="2000">
              <a:solidFill>
                <a:srgbClr val="FFFF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3" name="Rectangle 4"/>
          <p:cNvSpPr>
            <a:spLocks noGrp="1" noChangeArrowheads="1"/>
          </p:cNvSpPr>
          <p:nvPr>
            <p:ph idx="1"/>
          </p:nvPr>
        </p:nvSpPr>
        <p:spPr>
          <a:xfrm>
            <a:off x="567146" y="1148080"/>
            <a:ext cx="10972799" cy="497442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dirty="0" err="1">
                <a:latin typeface="STKaiti" panose="02010600040101010101" pitchFamily="2" charset="-122"/>
                <a:ea typeface="STKaiti" panose="02010600040101010101" pitchFamily="2" charset="-122"/>
              </a:rPr>
              <a:t>Libguide</a:t>
            </a:r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</a:rPr>
              <a:t>    </a:t>
            </a:r>
            <a:r>
              <a:rPr lang="en-US" sz="2400" u="sng" dirty="0">
                <a:solidFill>
                  <a:srgbClr val="B5BF00"/>
                </a:solidFill>
                <a:latin typeface="STKaiti" panose="02010600040101010101" pitchFamily="2" charset="-122"/>
                <a:ea typeface="STKaiti" panose="02010600040101010101" pitchFamily="2" charset="-122"/>
                <a:hlinkClick r:id="rId3"/>
              </a:rPr>
              <a:t>http://www.proquest.libguides.com/</a:t>
            </a:r>
            <a:endParaRPr lang="en-US" sz="24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>
              <a:spcBef>
                <a:spcPct val="0"/>
              </a:spcBef>
            </a:pPr>
            <a:endParaRPr lang="en-US" sz="24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</a:rPr>
              <a:t>Training webinars available regularly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400" u="sng" dirty="0">
                <a:solidFill>
                  <a:srgbClr val="B5BF00"/>
                </a:solidFill>
                <a:latin typeface="STKaiti" panose="02010600040101010101" pitchFamily="2" charset="-122"/>
                <a:ea typeface="STKaiti" panose="02010600040101010101" pitchFamily="2" charset="-122"/>
                <a:hlinkClick r:id="rId4"/>
              </a:rPr>
              <a:t>http://www.proquest.com/go/webinars</a:t>
            </a:r>
            <a:endParaRPr lang="en-US" sz="2400" u="sng" dirty="0">
              <a:solidFill>
                <a:srgbClr val="B5BF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304800" indent="-38100">
              <a:buNone/>
            </a:pPr>
            <a:endParaRPr lang="en-US" sz="24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</a:rPr>
              <a:t>Support Center: </a:t>
            </a:r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  <a:hlinkClick r:id="rId5"/>
              </a:rPr>
              <a:t>http://support.proquest.com</a:t>
            </a:r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</a:rPr>
              <a:t>  </a:t>
            </a:r>
          </a:p>
          <a:p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</a:rPr>
              <a:t>Email support: </a:t>
            </a:r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  <a:hlinkClick r:id="rId6"/>
              </a:rPr>
              <a:t>tsupport@proquest.com</a:t>
            </a:r>
            <a:r>
              <a:rPr lang="en-US" sz="2400" dirty="0">
                <a:latin typeface="STKaiti" panose="02010600040101010101" pitchFamily="2" charset="-122"/>
                <a:ea typeface="STKaiti" panose="02010600040101010101" pitchFamily="2" charset="-122"/>
              </a:rPr>
              <a:t>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6FFD29-6A15-476A-8770-79A68FF8396C}"/>
              </a:ext>
            </a:extLst>
          </p:cNvPr>
          <p:cNvSpPr txBox="1">
            <a:spLocks/>
          </p:cNvSpPr>
          <p:nvPr/>
        </p:nvSpPr>
        <p:spPr>
          <a:xfrm>
            <a:off x="274320" y="182881"/>
            <a:ext cx="10972800" cy="680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获取帮助</a:t>
            </a:r>
            <a:endParaRPr lang="en-US" altLang="zh-CN" sz="4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26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274320" y="32604"/>
            <a:ext cx="10972800" cy="830997"/>
          </a:xfrm>
        </p:spPr>
        <p:txBody>
          <a:bodyPr>
            <a:noAutofit/>
          </a:bodyPr>
          <a:lstStyle/>
          <a:p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获取</a:t>
            </a:r>
            <a:r>
              <a:rPr lang="en-US" altLang="zh-CN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r>
              <a:rPr lang="zh-CN" altLang="en-US" sz="48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更多资讯</a:t>
            </a:r>
            <a:endParaRPr lang="en-US" altLang="zh-CN" sz="48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80" y="1170862"/>
            <a:ext cx="2943955" cy="296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53441" y="4568007"/>
            <a:ext cx="2194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QQ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群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230312268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65" y="1245266"/>
            <a:ext cx="2943955" cy="297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453306" y="4566146"/>
            <a:ext cx="2643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官方微信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sz="24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endParaRPr lang="en-US" sz="24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4347E7-5D28-4857-BD11-D8DA1E5BE485}"/>
              </a:ext>
            </a:extLst>
          </p:cNvPr>
          <p:cNvSpPr txBox="1"/>
          <p:nvPr/>
        </p:nvSpPr>
        <p:spPr>
          <a:xfrm>
            <a:off x="4936713" y="4566147"/>
            <a:ext cx="2194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Bilibili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视频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sz="2400" dirty="0" err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ProQuest_China</a:t>
            </a:r>
            <a:endParaRPr lang="en-US" sz="24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E1BE2643-7DAF-4003-8F1D-5FECEBEBF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320" y="1064476"/>
            <a:ext cx="3383001" cy="3383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051DA3-F59C-4B46-B284-7FF40696341B}"/>
              </a:ext>
            </a:extLst>
          </p:cNvPr>
          <p:cNvSpPr txBox="1"/>
          <p:nvPr/>
        </p:nvSpPr>
        <p:spPr>
          <a:xfrm>
            <a:off x="230511" y="5687138"/>
            <a:ext cx="761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数据库使用英文指南</a:t>
            </a:r>
            <a:r>
              <a:rPr lang="en-US" sz="2400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LibGuide</a:t>
            </a:r>
            <a:r>
              <a:rPr 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en-US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https://proquest.libguides.com/</a:t>
            </a:r>
            <a:endParaRPr lang="en-GB" sz="24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820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A4D3B-41AD-B643-AF0F-85A9BB6014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王剑飞</a:t>
            </a:r>
            <a:endParaRPr lang="en-US" altLang="zh-CN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ProQuest</a:t>
            </a:r>
            <a:r>
              <a:rPr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培训及咨询顾问</a:t>
            </a:r>
            <a:endParaRPr lang="en-US" altLang="zh-CN" sz="27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sz="2700" dirty="0">
                <a:latin typeface="华文楷体" panose="02010600040101010101" pitchFamily="2" charset="-122"/>
                <a:ea typeface="华文楷体" panose="02010600040101010101" pitchFamily="2" charset="-122"/>
              </a:rPr>
              <a:t>jim.wang@proquest.com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876300"/>
            <a:ext cx="9144000" cy="5981700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003399"/>
              </a:buClr>
              <a:buFont typeface="Wingdings" pitchFamily="2" charset="2"/>
              <a:buChar char="Ø"/>
              <a:defRPr/>
            </a:pPr>
            <a:endParaRPr lang="en-US" altLang="zh-CN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 marL="0" indent="0">
              <a:lnSpc>
                <a:spcPct val="80000"/>
              </a:lnSpc>
              <a:buClr>
                <a:srgbClr val="003399"/>
              </a:buClr>
              <a:buNone/>
              <a:defRPr/>
            </a:pPr>
            <a:endParaRPr lang="en-US" altLang="zh-CN" dirty="0">
              <a:latin typeface="华文楷体" pitchFamily="2" charset="-122"/>
              <a:ea typeface="华文楷体" pitchFamily="2" charset="-122"/>
              <a:cs typeface="Arial" charset="0"/>
            </a:endParaRPr>
          </a:p>
          <a:p>
            <a:pPr>
              <a:lnSpc>
                <a:spcPct val="80000"/>
              </a:lnSpc>
              <a:buClr>
                <a:srgbClr val="003399"/>
              </a:buClr>
              <a:buFontTx/>
              <a:buNone/>
              <a:defRPr/>
            </a:pPr>
            <a:endParaRPr lang="en-US" altLang="zh-CN" dirty="0">
              <a:latin typeface="华文楷体" pitchFamily="2" charset="-122"/>
              <a:ea typeface="华文楷体" pitchFamily="2" charset="-122"/>
              <a:cs typeface="Arial" charset="0"/>
            </a:endParaRPr>
          </a:p>
          <a:p>
            <a:pPr>
              <a:lnSpc>
                <a:spcPct val="80000"/>
              </a:lnSpc>
              <a:buClr>
                <a:srgbClr val="003399"/>
              </a:buClr>
              <a:buFontTx/>
              <a:buNone/>
              <a:defRPr/>
            </a:pPr>
            <a:endParaRPr lang="en-US" altLang="zh-CN" dirty="0">
              <a:latin typeface="华文楷体" pitchFamily="2" charset="-122"/>
              <a:ea typeface="华文楷体" pitchFamily="2" charset="-122"/>
              <a:cs typeface="Arial" charset="0"/>
            </a:endParaRPr>
          </a:p>
          <a:p>
            <a:pPr>
              <a:lnSpc>
                <a:spcPct val="80000"/>
              </a:lnSpc>
              <a:buClr>
                <a:srgbClr val="003399"/>
              </a:buClr>
              <a:buFontTx/>
              <a:buNone/>
              <a:defRPr/>
            </a:pPr>
            <a:endParaRPr lang="en-US" altLang="zh-CN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80000"/>
              </a:lnSpc>
              <a:buClr>
                <a:srgbClr val="003399"/>
              </a:buClr>
              <a:buFontTx/>
              <a:buNone/>
              <a:defRPr/>
            </a:pPr>
            <a:endParaRPr lang="zh-CN" altLang="en-US" dirty="0">
              <a:ea typeface="宋体" charset="-122"/>
            </a:endParaRPr>
          </a:p>
          <a:p>
            <a:pPr>
              <a:lnSpc>
                <a:spcPct val="80000"/>
              </a:lnSpc>
              <a:buClr>
                <a:srgbClr val="003399"/>
              </a:buClr>
              <a:buFont typeface="Wingdings" pitchFamily="2" charset="2"/>
              <a:buChar char="Ø"/>
              <a:defRPr/>
            </a:pPr>
            <a:endParaRPr lang="zh-CN" altLang="en-US" dirty="0">
              <a:ea typeface="宋体" charset="-12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2609" y="0"/>
            <a:ext cx="9548166" cy="977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zh-CN" altLang="en-US" sz="4000" b="1" dirty="0">
                <a:solidFill>
                  <a:srgbClr val="C21C22"/>
                </a:solidFill>
                <a:ea typeface="华文楷体" panose="02010600040101010101" pitchFamily="2" charset="-122"/>
              </a:rPr>
              <a:t>期刊来源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899575"/>
            <a:ext cx="12192000" cy="461665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500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多家出版公司、学协会、机构、大学出版社，例：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5" name="Picture 24" descr="http://esscirc2013.imt.ro/images/exhibition/CUP_Colour_logo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386" y="5542774"/>
            <a:ext cx="2446826" cy="66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82" y="3595774"/>
            <a:ext cx="1814206" cy="179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6" y="1545530"/>
            <a:ext cx="1537380" cy="96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645" y="4080860"/>
            <a:ext cx="13335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20" y="1589029"/>
            <a:ext cx="3705225" cy="113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82" y="3993352"/>
            <a:ext cx="2446826" cy="80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698" y="3148607"/>
            <a:ext cx="19907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69" y="5673190"/>
            <a:ext cx="4529150" cy="65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8DEC74-CAEF-4F40-B1F8-6F80B7CB8C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5821" y="2900362"/>
            <a:ext cx="2370574" cy="723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1AD366-11B8-4A74-A37C-89B703FED9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4654" y="1748318"/>
            <a:ext cx="2181468" cy="5562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4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976" y="0"/>
            <a:ext cx="11497056" cy="10668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PHMC 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与 </a:t>
            </a: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NCBI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1970" y="2243580"/>
          <a:ext cx="11588059" cy="3921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1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6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365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数据库</a:t>
                      </a:r>
                      <a:endParaRPr lang="en-US" sz="2400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出版物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179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Medline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提供全球</a:t>
                      </a:r>
                      <a:r>
                        <a:rPr 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5,600</a:t>
                      </a:r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种学术期刊中生物医学与生命科学类文章的文摘</a:t>
                      </a:r>
                      <a:r>
                        <a:rPr lang="en-US" altLang="zh-CN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/</a:t>
                      </a:r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索引</a:t>
                      </a:r>
                      <a:endParaRPr lang="en-US" sz="2400" b="0" kern="1200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87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PubMed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包含</a:t>
                      </a:r>
                      <a:r>
                        <a:rPr lang="en-US" altLang="zh-CN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Medline</a:t>
                      </a:r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，另外以下类型文献的文摘</a:t>
                      </a:r>
                      <a:r>
                        <a:rPr lang="en-US" altLang="zh-CN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/</a:t>
                      </a:r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索引：还包含处理中的文章，所收录期刊范围中生物医学与生命科学之外的文章；</a:t>
                      </a:r>
                      <a:r>
                        <a:rPr lang="en-US" altLang="zh-CN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Medline</a:t>
                      </a:r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收录时间范围之外的文章；另外</a:t>
                      </a:r>
                      <a:r>
                        <a:rPr 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PubMed Central</a:t>
                      </a:r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中的生命科学期刊文章或</a:t>
                      </a:r>
                      <a:r>
                        <a:rPr 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NIH</a:t>
                      </a:r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资助研究的作者手稿；</a:t>
                      </a:r>
                      <a:r>
                        <a:rPr lang="en-US" altLang="zh-CN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NCBI</a:t>
                      </a:r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书库中文章</a:t>
                      </a:r>
                      <a:endParaRPr lang="en-US" sz="2400" b="0" kern="1200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179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PubMed Central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提供</a:t>
                      </a:r>
                      <a:r>
                        <a:rPr lang="en-US" altLang="zh-CN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1,900</a:t>
                      </a:r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多种免费全文期刊，其中</a:t>
                      </a:r>
                      <a:r>
                        <a:rPr lang="en-US" altLang="zh-CN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1,400</a:t>
                      </a:r>
                      <a:r>
                        <a:rPr lang="zh-CN" altLang="en-US" sz="2400" kern="1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多种期刊可全部获取</a:t>
                      </a:r>
                      <a:endParaRPr lang="en-US" sz="2400" b="0" kern="1200" dirty="0">
                        <a:solidFill>
                          <a:schemeClr val="bg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68" y="1139346"/>
            <a:ext cx="4882789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3B74B1-0309-45DE-A1AA-8894797F3856}"/>
              </a:ext>
            </a:extLst>
          </p:cNvPr>
          <p:cNvSpPr/>
          <p:nvPr/>
        </p:nvSpPr>
        <p:spPr>
          <a:xfrm>
            <a:off x="5379064" y="568382"/>
            <a:ext cx="6510965" cy="132343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3000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种全文刊中有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1000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多种被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MEDLINE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索引，</a:t>
            </a:r>
            <a:r>
              <a:rPr lang="en-US" altLang="zh-CN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80%</a:t>
            </a:r>
            <a:r>
              <a:rPr lang="zh-CN" altLang="en-US" sz="28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为非公开获取期刊</a:t>
            </a:r>
            <a:endParaRPr lang="en-US" altLang="zh-CN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81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CA20F4-CB2D-491D-B0F0-A241753E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dirty="0">
                <a:latin typeface="STKaiti" panose="02010600040101010101" pitchFamily="2" charset="-122"/>
                <a:ea typeface="STKaiti" panose="02010600040101010101" pitchFamily="2" charset="-122"/>
              </a:rPr>
              <a:t>在</a:t>
            </a:r>
            <a:r>
              <a:rPr lang="en-US" altLang="zh-CN" sz="4400" dirty="0">
                <a:latin typeface="STKaiti" panose="02010600040101010101" pitchFamily="2" charset="-122"/>
                <a:ea typeface="STKaiti" panose="02010600040101010101" pitchFamily="2" charset="-122"/>
              </a:rPr>
              <a:t>ProQuest</a:t>
            </a:r>
            <a:r>
              <a:rPr lang="zh-CN" altLang="en-US" sz="4400" dirty="0">
                <a:latin typeface="STKaiti" panose="02010600040101010101" pitchFamily="2" charset="-122"/>
                <a:ea typeface="STKaiti" panose="02010600040101010101" pitchFamily="2" charset="-122"/>
              </a:rPr>
              <a:t>如何查询医学学术期刊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8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61E62D44-6CA1-4041-8348-DFC30018F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69851"/>
            <a:ext cx="9705975" cy="5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C21C2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在线查询出版物</a:t>
            </a:r>
            <a:endParaRPr lang="ko-KR" altLang="en-US" sz="4000" b="1" dirty="0">
              <a:solidFill>
                <a:srgbClr val="C21C2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F714E-A754-4A76-8EEB-98B197D19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28" y="944913"/>
            <a:ext cx="11179946" cy="49681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D388C3-98A5-44F3-A06B-36051A2E0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430" y="3068752"/>
            <a:ext cx="1564685" cy="15565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9B2AD-5E84-4895-A19E-E0E0E5B96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038" y="1492752"/>
            <a:ext cx="2384634" cy="487253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F14DD0-5175-4373-9C6F-76F157756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122" y="1492752"/>
            <a:ext cx="2384634" cy="487253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CFBA7B-1E8A-4746-8AF5-E3C0F33A2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772" y="1228576"/>
            <a:ext cx="622545" cy="4049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08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61E62D44-6CA1-4041-8348-DFC30018F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69851"/>
            <a:ext cx="9705975" cy="5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sz="4000" b="1" dirty="0">
                <a:solidFill>
                  <a:srgbClr val="C21C2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在线查询出版物</a:t>
            </a:r>
            <a:endParaRPr lang="ko-KR" altLang="en-US" sz="4000" b="1" dirty="0">
              <a:solidFill>
                <a:srgbClr val="C21C22"/>
              </a:solidFill>
              <a:latin typeface="华文楷体" panose="0201060004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494E4A-8459-41A7-A22F-E93B8621D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46" y="789178"/>
            <a:ext cx="10736062" cy="52796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CC7054-B8E7-4EC5-B5FE-56D7D4C01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414" y="2101086"/>
            <a:ext cx="7619256" cy="4645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602B87-0574-4871-9333-EEDDA809A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1039" y="5449448"/>
            <a:ext cx="5673567" cy="693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89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TKQcHTfB"/>
  <p:tag name="ARTICULATE_PROJECT_OPEN" val="0"/>
  <p:tag name="ARTICULATE_SLIDE_COUNT" val="4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roQuest 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00000"/>
      </a:accent2>
      <a:accent3>
        <a:srgbClr val="7F7F7F"/>
      </a:accent3>
      <a:accent4>
        <a:srgbClr val="52B1DF"/>
      </a:accent4>
      <a:accent5>
        <a:srgbClr val="EDDC01"/>
      </a:accent5>
      <a:accent6>
        <a:srgbClr val="96D32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bal Training PPT Template with Notes v2" id="{C2AE9843-6BFB-450A-BAEF-EB5FF30B786D}" vid="{91E812E4-6D60-4C30-B652-B818DEFEE0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roQuest 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00000"/>
      </a:accent2>
      <a:accent3>
        <a:srgbClr val="7F7F7F"/>
      </a:accent3>
      <a:accent4>
        <a:srgbClr val="52B1DF"/>
      </a:accent4>
      <a:accent5>
        <a:srgbClr val="EDDC01"/>
      </a:accent5>
      <a:accent6>
        <a:srgbClr val="96D32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5307B948C904192ECB5497D8C5438" ma:contentTypeVersion="6" ma:contentTypeDescription="Create a new document." ma:contentTypeScope="" ma:versionID="43838ed4f5cccb93c03b07ee6e116baa">
  <xsd:schema xmlns:xsd="http://www.w3.org/2001/XMLSchema" xmlns:xs="http://www.w3.org/2001/XMLSchema" xmlns:p="http://schemas.microsoft.com/office/2006/metadata/properties" xmlns:ns1="226f688b-3abb-40a7-a628-e22e82daf9e5" targetNamespace="http://schemas.microsoft.com/office/2006/metadata/properties" ma:root="true" ma:fieldsID="3d5c8386b4b25d6fe7ab7ef6937c15a5" ns1:_="">
    <xsd:import namespace="226f688b-3abb-40a7-a628-e22e82daf9e5"/>
    <xsd:element name="properties">
      <xsd:complexType>
        <xsd:sequence>
          <xsd:element name="documentManagement">
            <xsd:complexType>
              <xsd:all>
                <xsd:element ref="ns1:Seq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f688b-3abb-40a7-a628-e22e82daf9e5" elementFormDefault="qualified">
    <xsd:import namespace="http://schemas.microsoft.com/office/2006/documentManagement/types"/>
    <xsd:import namespace="http://schemas.microsoft.com/office/infopath/2007/PartnerControls"/>
    <xsd:element name="Seq" ma:index="0" nillable="true" ma:displayName="Seq" ma:decimals="1" ma:internalName="Seq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Training Outline"/>
          <xsd:enumeration value="SME Outline Approving"/>
          <xsd:enumeration value="Material in Draft"/>
          <xsd:enumeration value="SME Draft Reviewing"/>
          <xsd:enumeration value="Draft Revising"/>
          <xsd:enumeration value="SME Approved"/>
          <xsd:enumeration value="In Development"/>
          <xsd:enumeration value="Peer Review"/>
          <xsd:enumeration value="Final Polishing"/>
          <xsd:enumeration value="Pending Governance QA"/>
          <xsd:enumeration value="Final Version"/>
          <xsd:enumeration value="Posting to LG"/>
          <xsd:enumeration value="Live on LG"/>
          <xsd:enumeration value="Under Review"/>
          <xsd:enumeration value="Updating"/>
          <xsd:enumeration value="Archiv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226f688b-3abb-40a7-a628-e22e82daf9e5">Final Version</Status>
    <Seq xmlns="226f688b-3abb-40a7-a628-e22e82daf9e5" xsi:nil="true"/>
  </documentManagement>
</p:properties>
</file>

<file path=customXml/itemProps1.xml><?xml version="1.0" encoding="utf-8"?>
<ds:datastoreItem xmlns:ds="http://schemas.openxmlformats.org/officeDocument/2006/customXml" ds:itemID="{C120E336-18AF-47C3-B485-4971C6558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6f688b-3abb-40a7-a628-e22e82daf9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ACE97A-3A6D-480C-A283-6115505A4C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DA864F-5C10-42C6-A0DC-A67845882723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226f688b-3abb-40a7-a628-e22e82daf9e5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1974</Words>
  <Application>Microsoft Office PowerPoint</Application>
  <PresentationFormat>Widescreen</PresentationFormat>
  <Paragraphs>237</Paragraphs>
  <Slides>48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Roboto Regular</vt:lpstr>
      <vt:lpstr>STKaiti</vt:lpstr>
      <vt:lpstr>STKaiti</vt:lpstr>
      <vt:lpstr>微软雅黑</vt:lpstr>
      <vt:lpstr>Arial</vt:lpstr>
      <vt:lpstr>Calibri</vt:lpstr>
      <vt:lpstr>Calibri Light</vt:lpstr>
      <vt:lpstr>Open Sans Light</vt:lpstr>
      <vt:lpstr>Symbol</vt:lpstr>
      <vt:lpstr>Wingdings</vt:lpstr>
      <vt:lpstr>Office Theme</vt:lpstr>
      <vt:lpstr>乐享全球医学文献，ProQuest助力选题</vt:lpstr>
      <vt:lpstr>讲座目标</vt:lpstr>
      <vt:lpstr>PowerPoint Presentation</vt:lpstr>
      <vt:lpstr>PowerPoint Presentation</vt:lpstr>
      <vt:lpstr>PowerPoint Presentation</vt:lpstr>
      <vt:lpstr> PHMC 与 NCBI</vt:lpstr>
      <vt:lpstr>在ProQuest如何查询医学学术期刊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获取权威文献</vt:lpstr>
      <vt:lpstr>举例：开展文献的调研</vt:lpstr>
      <vt:lpstr>举例：获得新研究灵感</vt:lpstr>
      <vt:lpstr>举例：作为研究工具</vt:lpstr>
      <vt:lpstr>PowerPoint Presentation</vt:lpstr>
      <vt:lpstr>ProQuest 平台-检索数据库 </vt:lpstr>
      <vt:lpstr>从学位论文认识检索</vt:lpstr>
      <vt:lpstr>检索案例</vt:lpstr>
      <vt:lpstr>基本检索</vt:lpstr>
      <vt:lpstr>基本检索</vt:lpstr>
      <vt:lpstr>基本检索</vt:lpstr>
      <vt:lpstr>基本检索</vt:lpstr>
      <vt:lpstr>概念解析综述文献可用于概念解析</vt:lpstr>
      <vt:lpstr>基本检索 – 概念解析后</vt:lpstr>
      <vt:lpstr>高级检索</vt:lpstr>
      <vt:lpstr>高级检索结果 – 分面在选题中应用</vt:lpstr>
      <vt:lpstr>文献筛选</vt:lpstr>
      <vt:lpstr>文献筛选报告</vt:lpstr>
      <vt:lpstr>检索举例：检索综述</vt:lpstr>
      <vt:lpstr>检索综述</vt:lpstr>
      <vt:lpstr>命中综述类文献举例</vt:lpstr>
      <vt:lpstr>检索举例：检索研究建议</vt:lpstr>
      <vt:lpstr>文中研究建议</vt:lpstr>
      <vt:lpstr>文中研究建议</vt:lpstr>
      <vt:lpstr>定题/RSS - 自动获取新增匹配记录</vt:lpstr>
      <vt:lpstr>PowerPoint Presentation</vt:lpstr>
      <vt:lpstr>检索结果页 – 多种类型学术资源</vt:lpstr>
      <vt:lpstr>检索结果 – 记录详情</vt:lpstr>
      <vt:lpstr>检索结果 – 摘要/索引</vt:lpstr>
      <vt:lpstr>检索结果 – 工具栏</vt:lpstr>
      <vt:lpstr>讲座小结</vt:lpstr>
      <vt:lpstr>支持和服务</vt:lpstr>
      <vt:lpstr>检索帮助</vt:lpstr>
      <vt:lpstr>PowerPoint Presentation</vt:lpstr>
      <vt:lpstr>获取ProQuest更多资讯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定位ProQuest 平台, 获取全球医学研究信息 </dc:title>
  <dc:creator>Jim Wang</dc:creator>
  <cp:lastModifiedBy>Jim Wang</cp:lastModifiedBy>
  <cp:revision>27</cp:revision>
  <dcterms:created xsi:type="dcterms:W3CDTF">2021-04-22T06:31:08Z</dcterms:created>
  <dcterms:modified xsi:type="dcterms:W3CDTF">2021-11-24T08:01:04Z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7DF8E961-A1EA-4483-3F3F-3F3F3F72713F</vt:lpwstr>
  </property>
  <property fmtid="{D5CDD505-2E9C-101B-9397-08002B2CF9AE}" pid="3" name="ArticulatePath">
    <vt:lpwstr>ProQuest 2021 中南大学 医学</vt:lpwstr>
  </property>
</Properties>
</file>